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23"/>
  </p:notesMasterIdLst>
  <p:sldIdLst>
    <p:sldId id="376" r:id="rId2"/>
    <p:sldId id="377" r:id="rId3"/>
    <p:sldId id="424" r:id="rId4"/>
    <p:sldId id="488" r:id="rId5"/>
    <p:sldId id="489" r:id="rId6"/>
    <p:sldId id="707" r:id="rId7"/>
    <p:sldId id="714" r:id="rId8"/>
    <p:sldId id="720" r:id="rId9"/>
    <p:sldId id="723" r:id="rId10"/>
    <p:sldId id="724" r:id="rId11"/>
    <p:sldId id="725" r:id="rId12"/>
    <p:sldId id="485" r:id="rId13"/>
    <p:sldId id="486" r:id="rId14"/>
    <p:sldId id="726" r:id="rId15"/>
    <p:sldId id="369" r:id="rId16"/>
    <p:sldId id="370" r:id="rId17"/>
    <p:sldId id="411" r:id="rId18"/>
    <p:sldId id="394" r:id="rId19"/>
    <p:sldId id="371" r:id="rId20"/>
    <p:sldId id="487" r:id="rId21"/>
    <p:sldId id="484" r:id="rId2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77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05" autoAdjust="0"/>
    <p:restoredTop sz="94660"/>
  </p:normalViewPr>
  <p:slideViewPr>
    <p:cSldViewPr>
      <p:cViewPr varScale="1">
        <p:scale>
          <a:sx n="151" d="100"/>
          <a:sy n="151" d="100"/>
        </p:scale>
        <p:origin x="3018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4E5D35-4E42-419E-AD3C-53338384C6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592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gradFill flip="none" rotWithShape="1">
          <a:gsLst>
            <a:gs pos="50000">
              <a:schemeClr val="bg1"/>
            </a:gs>
            <a:gs pos="100000">
              <a:schemeClr val="bg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9552" y="3036499"/>
            <a:ext cx="7920880" cy="1764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effectLst>
            <a:outerShdw blurRad="88900" dist="38100" dir="2700000" algn="tl" rotWithShape="0">
              <a:prstClr val="black">
                <a:alpha val="33000"/>
              </a:prstClr>
            </a:outerShdw>
          </a:effectLst>
        </p:spPr>
        <p:txBody>
          <a:bodyPr wrap="square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620688"/>
            <a:ext cx="7858180" cy="2088232"/>
          </a:xfrm>
        </p:spPr>
        <p:txBody>
          <a:bodyPr anchor="b" anchorCtr="0">
            <a:noAutofit/>
          </a:bodyPr>
          <a:lstStyle>
            <a:lvl1pPr algn="ctr">
              <a:defRPr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91880" y="3290114"/>
            <a:ext cx="4968552" cy="1723062"/>
          </a:xfrm>
        </p:spPr>
        <p:txBody>
          <a:bodyPr/>
          <a:lstStyle>
            <a:lvl1pPr marL="0" indent="0" algn="r">
              <a:buNone/>
              <a:defRPr b="1" i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Author</a:t>
            </a:r>
            <a:r>
              <a:rPr lang="en-US" dirty="0"/>
              <a:t>(s)</a:t>
            </a:r>
          </a:p>
        </p:txBody>
      </p:sp>
      <p:pic>
        <p:nvPicPr>
          <p:cNvPr id="3074" name="Picture 2" descr="C:\Repositories\MFF\organisation\MFF\DDDS\Logo\D3S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498" y="3361552"/>
            <a:ext cx="2773982" cy="857256"/>
          </a:xfrm>
          <a:prstGeom prst="rect">
            <a:avLst/>
          </a:prstGeom>
          <a:noFill/>
        </p:spPr>
      </p:pic>
      <p:pic>
        <p:nvPicPr>
          <p:cNvPr id="3076" name="Picture 4" descr="C:\Repositories\MFF\organisation\MFF\DDDS\Logo\karelI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1113554" y="4531943"/>
            <a:ext cx="1496672" cy="1452436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717201" y="6007860"/>
            <a:ext cx="2303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CHARLES UNIVERSITY </a:t>
            </a:r>
            <a:r>
              <a:rPr lang="cs-CZ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 </a:t>
            </a:r>
            <a:r>
              <a:rPr lang="en-US" sz="1200" b="1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PRAGUE</a:t>
            </a:r>
            <a:endParaRPr lang="cs-CZ" sz="1200" b="0" cap="non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7529" y="2989372"/>
            <a:ext cx="26484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0" u="none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http://d3s.mff.cuni.cz/~jezek</a:t>
            </a:r>
            <a:endParaRPr lang="cs-CZ" sz="1200" b="0" u="none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6248345"/>
            <a:ext cx="2654358" cy="2769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effectLst>
            <a:outerShdw blurRad="88900" dist="38100" dir="2700000" algn="tl" rotWithShape="0">
              <a:prstClr val="black">
                <a:alpha val="33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faculty of mathematics and physics</a:t>
            </a:r>
            <a:endParaRPr kumimoji="0" lang="cs-CZ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Repositories\MFF\organisation\MFF\DDDS\Slides\slides_logo_faint.png"/>
          <p:cNvPicPr>
            <a:picLocks noChangeAspect="1" noChangeArrowheads="1"/>
          </p:cNvPicPr>
          <p:nvPr/>
        </p:nvPicPr>
        <p:blipFill>
          <a:blip r:embed="rId2" cstate="print"/>
          <a:srcRect r="1729"/>
          <a:stretch>
            <a:fillRect/>
          </a:stretch>
        </p:blipFill>
        <p:spPr bwMode="auto">
          <a:xfrm>
            <a:off x="7519988" y="6088905"/>
            <a:ext cx="1624012" cy="633413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gradFill flip="none" rotWithShape="1">
            <a:gsLst>
              <a:gs pos="75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95000"/>
                </a:schemeClr>
              </a:gs>
              <a:gs pos="75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836712"/>
          </a:xfrm>
        </p:spPr>
        <p:txBody>
          <a:bodyPr/>
          <a:lstStyle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669360"/>
            <a:ext cx="8604448" cy="188640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6" y="6669360"/>
            <a:ext cx="467544" cy="188640"/>
          </a:xfrm>
          <a:effectLst>
            <a:outerShdw blurRad="50800" dist="38100" dir="2700000" sx="110000" sy="110000" algn="tl" rotWithShape="0">
              <a:schemeClr val="bg1"/>
            </a:outerShdw>
          </a:effectLst>
        </p:spPr>
        <p:txBody>
          <a:bodyPr/>
          <a:lstStyle>
            <a:lvl1pPr algn="r">
              <a:defRPr sz="11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E8361A1-175A-42D3-BB19-9AEE94864B6C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  <p:pic>
        <p:nvPicPr>
          <p:cNvPr id="1027" name="Picture 3" descr="C:\Repositories\MFF\organisation\MFF\DDDS\Slides\bar2.png"/>
          <p:cNvPicPr>
            <a:picLocks noChangeAspect="1" noChangeArrowheads="1"/>
          </p:cNvPicPr>
          <p:nvPr/>
        </p:nvPicPr>
        <p:blipFill>
          <a:blip r:embed="rId3" cstate="print"/>
          <a:srcRect l="1150" r="1914"/>
          <a:stretch>
            <a:fillRect/>
          </a:stretch>
        </p:blipFill>
        <p:spPr bwMode="auto">
          <a:xfrm flipH="1">
            <a:off x="0" y="787219"/>
            <a:ext cx="9144000" cy="193509"/>
          </a:xfrm>
          <a:prstGeom prst="rect">
            <a:avLst/>
          </a:prstGeom>
          <a:noFill/>
        </p:spPr>
      </p:pic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467544" y="1340768"/>
            <a:ext cx="8208912" cy="504056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9F813-6420-4FB4-98EF-41C2DF390912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17875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76" y="71414"/>
            <a:ext cx="822960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level`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444189-8B34-413A-9B65-B8341BD389A4}" type="slidenum">
              <a:rPr lang="cs-CZ" altLang="en-US" smtClean="0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110000"/>
        <a:buFontTx/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SzPct val="110000"/>
        <a:buFontTx/>
        <a:buBlip>
          <a:blip r:embed="rId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SzPct val="110000"/>
        <a:buFontTx/>
        <a:buBlip>
          <a:blip r:embed="rId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ený obdélník 4"/>
          <p:cNvSpPr/>
          <p:nvPr/>
        </p:nvSpPr>
        <p:spPr>
          <a:xfrm>
            <a:off x="2267744" y="3140968"/>
            <a:ext cx="4968552" cy="360040"/>
          </a:xfrm>
          <a:prstGeom prst="roundRect">
            <a:avLst>
              <a:gd name="adj" fmla="val 29068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- This slide is intentionally left blank -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391025" y="6021388"/>
            <a:ext cx="4752975" cy="8366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imes New Roman" charset="0"/>
              </a:rPr>
              <a:t>Some of the slides are based on University of Linz .NET presentations.</a:t>
            </a:r>
          </a:p>
          <a:p>
            <a:pPr algn="ctr"/>
            <a:r>
              <a:rPr lang="en-US" sz="1200" dirty="0">
                <a:latin typeface="Times New Roman" charset="0"/>
              </a:rPr>
              <a:t>© University of Linz, Institute for System Software, 2004</a:t>
            </a:r>
          </a:p>
          <a:p>
            <a:pPr algn="ctr"/>
            <a:r>
              <a:rPr lang="en-US" sz="1200" dirty="0">
                <a:latin typeface="Times New Roman" charset="0"/>
              </a:rPr>
              <a:t>published under the Microsoft Curriculum License</a:t>
            </a:r>
          </a:p>
          <a:p>
            <a:pPr algn="ctr"/>
            <a:r>
              <a:rPr lang="en-US" sz="1200" dirty="0">
                <a:latin typeface="Times New Roman" charset="0"/>
              </a:rPr>
              <a:t>(http://www.msdnaa.net/curriculum/license_curriculum.aspx)</a:t>
            </a:r>
          </a:p>
        </p:txBody>
      </p:sp>
    </p:spTree>
    <p:extLst>
      <p:ext uri="{BB962C8B-B14F-4D97-AF65-F5344CB8AC3E}">
        <p14:creationId xmlns:p14="http://schemas.microsoft.com/office/powerpoint/2010/main" val="2986653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6946681" y="243832"/>
          <a:ext cx="2151856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</a:t>
                      </a:r>
                    </a:p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IVT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ctrl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1200" baseline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regs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B’s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guard page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page 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24" name="Obdélník 23"/>
          <p:cNvSpPr/>
          <p:nvPr/>
        </p:nvSpPr>
        <p:spPr>
          <a:xfrm>
            <a:off x="6372200" y="6543836"/>
            <a:ext cx="2808312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A’s virtual address space (VA)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3932312" y="6543140"/>
            <a:ext cx="2511896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physical address space (PA)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aphicFrame>
        <p:nvGraphicFramePr>
          <p:cNvPr id="11" name="Tabulka 10"/>
          <p:cNvGraphicFramePr>
            <a:graphicFrameLocks noGrp="1"/>
          </p:cNvGraphicFramePr>
          <p:nvPr>
            <p:extLst/>
          </p:nvPr>
        </p:nvGraphicFramePr>
        <p:xfrm>
          <a:off x="4427984" y="241598"/>
          <a:ext cx="1455225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5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FW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ROM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FW ROM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FW ROM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FW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ROM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MM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I/O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IVT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cxnSp>
        <p:nvCxnSpPr>
          <p:cNvPr id="43" name="Přímá spojnice 42"/>
          <p:cNvCxnSpPr/>
          <p:nvPr/>
        </p:nvCxnSpPr>
        <p:spPr>
          <a:xfrm flipH="1">
            <a:off x="5796136" y="1628800"/>
            <a:ext cx="1152128" cy="453650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4" name="Přímá spojnice 43"/>
          <p:cNvCxnSpPr/>
          <p:nvPr/>
        </p:nvCxnSpPr>
        <p:spPr>
          <a:xfrm flipH="1">
            <a:off x="5796136" y="1412776"/>
            <a:ext cx="1152128" cy="4548778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5" name="Přímá spojnice 44"/>
          <p:cNvCxnSpPr/>
          <p:nvPr/>
        </p:nvCxnSpPr>
        <p:spPr>
          <a:xfrm flipH="1">
            <a:off x="5796137" y="1196752"/>
            <a:ext cx="1152127" cy="432048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6" name="Přímá spojnice 45"/>
          <p:cNvCxnSpPr/>
          <p:nvPr/>
        </p:nvCxnSpPr>
        <p:spPr>
          <a:xfrm flipH="1">
            <a:off x="5508104" y="764704"/>
            <a:ext cx="1440159" cy="444268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Přímá spojnice 46"/>
          <p:cNvCxnSpPr/>
          <p:nvPr/>
        </p:nvCxnSpPr>
        <p:spPr>
          <a:xfrm flipH="1">
            <a:off x="5796136" y="548680"/>
            <a:ext cx="1152128" cy="5209125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8" name="Přímá spojnice 47"/>
          <p:cNvCxnSpPr/>
          <p:nvPr/>
        </p:nvCxnSpPr>
        <p:spPr>
          <a:xfrm flipH="1">
            <a:off x="5796136" y="332656"/>
            <a:ext cx="1152127" cy="6067083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49" name="Skupina 48"/>
          <p:cNvGrpSpPr/>
          <p:nvPr/>
        </p:nvGrpSpPr>
        <p:grpSpPr>
          <a:xfrm>
            <a:off x="6674813" y="4815563"/>
            <a:ext cx="216025" cy="144016"/>
            <a:chOff x="6444208" y="1988840"/>
            <a:chExt cx="216025" cy="144016"/>
          </a:xfrm>
        </p:grpSpPr>
        <p:cxnSp>
          <p:nvCxnSpPr>
            <p:cNvPr id="50" name="Přímá spojnice 49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Přímá spojnice 50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Skupina 51"/>
          <p:cNvGrpSpPr/>
          <p:nvPr/>
        </p:nvGrpSpPr>
        <p:grpSpPr>
          <a:xfrm>
            <a:off x="6674813" y="5013176"/>
            <a:ext cx="216025" cy="144016"/>
            <a:chOff x="6444208" y="1988840"/>
            <a:chExt cx="216025" cy="144016"/>
          </a:xfrm>
        </p:grpSpPr>
        <p:cxnSp>
          <p:nvCxnSpPr>
            <p:cNvPr id="53" name="Přímá spojnice 52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Přímá spojnice 53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Skupina 54"/>
          <p:cNvGrpSpPr/>
          <p:nvPr/>
        </p:nvGrpSpPr>
        <p:grpSpPr>
          <a:xfrm>
            <a:off x="6674813" y="5229200"/>
            <a:ext cx="216025" cy="144016"/>
            <a:chOff x="6444208" y="1988840"/>
            <a:chExt cx="216025" cy="144016"/>
          </a:xfrm>
        </p:grpSpPr>
        <p:cxnSp>
          <p:nvCxnSpPr>
            <p:cNvPr id="56" name="Přímá spojnice 55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Skupina 57"/>
          <p:cNvGrpSpPr/>
          <p:nvPr/>
        </p:nvGrpSpPr>
        <p:grpSpPr>
          <a:xfrm>
            <a:off x="6674813" y="5445224"/>
            <a:ext cx="216025" cy="144016"/>
            <a:chOff x="6444208" y="1988840"/>
            <a:chExt cx="216025" cy="144016"/>
          </a:xfrm>
        </p:grpSpPr>
        <p:cxnSp>
          <p:nvCxnSpPr>
            <p:cNvPr id="59" name="Přímá spojnice 58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Skupina 60"/>
          <p:cNvGrpSpPr/>
          <p:nvPr/>
        </p:nvGrpSpPr>
        <p:grpSpPr>
          <a:xfrm>
            <a:off x="6674813" y="5889546"/>
            <a:ext cx="216025" cy="144016"/>
            <a:chOff x="6444208" y="1988840"/>
            <a:chExt cx="216025" cy="144016"/>
          </a:xfrm>
        </p:grpSpPr>
        <p:cxnSp>
          <p:nvCxnSpPr>
            <p:cNvPr id="62" name="Přímá spojnice 61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Skupina 63"/>
          <p:cNvGrpSpPr/>
          <p:nvPr/>
        </p:nvGrpSpPr>
        <p:grpSpPr>
          <a:xfrm>
            <a:off x="6674813" y="6327731"/>
            <a:ext cx="216025" cy="144016"/>
            <a:chOff x="6444208" y="1988840"/>
            <a:chExt cx="216025" cy="144016"/>
          </a:xfrm>
        </p:grpSpPr>
        <p:cxnSp>
          <p:nvCxnSpPr>
            <p:cNvPr id="65" name="Přímá spojnice 64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Skupina 66"/>
          <p:cNvGrpSpPr/>
          <p:nvPr/>
        </p:nvGrpSpPr>
        <p:grpSpPr>
          <a:xfrm>
            <a:off x="6674813" y="3747717"/>
            <a:ext cx="216025" cy="144016"/>
            <a:chOff x="6444208" y="1988840"/>
            <a:chExt cx="216025" cy="144016"/>
          </a:xfrm>
        </p:grpSpPr>
        <p:cxnSp>
          <p:nvCxnSpPr>
            <p:cNvPr id="68" name="Přímá spojnice 67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68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Skupina 69"/>
          <p:cNvGrpSpPr/>
          <p:nvPr/>
        </p:nvGrpSpPr>
        <p:grpSpPr>
          <a:xfrm>
            <a:off x="6674813" y="3945330"/>
            <a:ext cx="216025" cy="144016"/>
            <a:chOff x="6444208" y="1988840"/>
            <a:chExt cx="216025" cy="144016"/>
          </a:xfrm>
        </p:grpSpPr>
        <p:cxnSp>
          <p:nvCxnSpPr>
            <p:cNvPr id="71" name="Přímá spojnice 70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nice 71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Skupina 72"/>
          <p:cNvGrpSpPr/>
          <p:nvPr/>
        </p:nvGrpSpPr>
        <p:grpSpPr>
          <a:xfrm>
            <a:off x="6674813" y="4161354"/>
            <a:ext cx="216025" cy="144016"/>
            <a:chOff x="6444208" y="1988840"/>
            <a:chExt cx="216025" cy="144016"/>
          </a:xfrm>
        </p:grpSpPr>
        <p:cxnSp>
          <p:nvCxnSpPr>
            <p:cNvPr id="74" name="Přímá spojnice 73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Skupina 75"/>
          <p:cNvGrpSpPr/>
          <p:nvPr/>
        </p:nvGrpSpPr>
        <p:grpSpPr>
          <a:xfrm>
            <a:off x="6674813" y="4377378"/>
            <a:ext cx="216025" cy="144016"/>
            <a:chOff x="6444208" y="1988840"/>
            <a:chExt cx="216025" cy="144016"/>
          </a:xfrm>
        </p:grpSpPr>
        <p:cxnSp>
          <p:nvCxnSpPr>
            <p:cNvPr id="77" name="Přímá spojnice 76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nice 77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Skupina 78"/>
          <p:cNvGrpSpPr/>
          <p:nvPr/>
        </p:nvGrpSpPr>
        <p:grpSpPr>
          <a:xfrm>
            <a:off x="6674813" y="2900396"/>
            <a:ext cx="216025" cy="144016"/>
            <a:chOff x="6444208" y="1988840"/>
            <a:chExt cx="216025" cy="144016"/>
          </a:xfrm>
        </p:grpSpPr>
        <p:cxnSp>
          <p:nvCxnSpPr>
            <p:cNvPr id="80" name="Přímá spojnice 79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Přímá spojnice 80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Skupina 81"/>
          <p:cNvGrpSpPr/>
          <p:nvPr/>
        </p:nvGrpSpPr>
        <p:grpSpPr>
          <a:xfrm>
            <a:off x="6674813" y="3110283"/>
            <a:ext cx="216025" cy="144016"/>
            <a:chOff x="6444208" y="1988840"/>
            <a:chExt cx="216025" cy="144016"/>
          </a:xfrm>
        </p:grpSpPr>
        <p:cxnSp>
          <p:nvCxnSpPr>
            <p:cNvPr id="83" name="Přímá spojnice 82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Přímá spojnice 83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Skupina 84"/>
          <p:cNvGrpSpPr/>
          <p:nvPr/>
        </p:nvGrpSpPr>
        <p:grpSpPr>
          <a:xfrm>
            <a:off x="6674813" y="3326307"/>
            <a:ext cx="216025" cy="144016"/>
            <a:chOff x="6444208" y="1988840"/>
            <a:chExt cx="216025" cy="144016"/>
          </a:xfrm>
        </p:grpSpPr>
        <p:cxnSp>
          <p:nvCxnSpPr>
            <p:cNvPr id="86" name="Přímá spojnice 85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Přímá spojnice 86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Skupina 87"/>
          <p:cNvGrpSpPr/>
          <p:nvPr/>
        </p:nvGrpSpPr>
        <p:grpSpPr>
          <a:xfrm>
            <a:off x="6674813" y="3542331"/>
            <a:ext cx="216025" cy="144016"/>
            <a:chOff x="6444208" y="1988840"/>
            <a:chExt cx="216025" cy="144016"/>
          </a:xfrm>
        </p:grpSpPr>
        <p:cxnSp>
          <p:nvCxnSpPr>
            <p:cNvPr id="89" name="Přímá spojnice 88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Přímá spojnice 89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Skupina 93"/>
          <p:cNvGrpSpPr/>
          <p:nvPr/>
        </p:nvGrpSpPr>
        <p:grpSpPr>
          <a:xfrm>
            <a:off x="6674812" y="2240050"/>
            <a:ext cx="216025" cy="144016"/>
            <a:chOff x="6444208" y="1988840"/>
            <a:chExt cx="216025" cy="144016"/>
          </a:xfrm>
        </p:grpSpPr>
        <p:cxnSp>
          <p:nvCxnSpPr>
            <p:cNvPr id="95" name="Přímá spojnice 94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Přímá spojnice 95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Skupina 96"/>
          <p:cNvGrpSpPr/>
          <p:nvPr/>
        </p:nvGrpSpPr>
        <p:grpSpPr>
          <a:xfrm>
            <a:off x="6674812" y="2456074"/>
            <a:ext cx="216025" cy="144016"/>
            <a:chOff x="6444208" y="1988840"/>
            <a:chExt cx="216025" cy="144016"/>
          </a:xfrm>
        </p:grpSpPr>
        <p:cxnSp>
          <p:nvCxnSpPr>
            <p:cNvPr id="98" name="Přímá spojnice 97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Přímá spojnice 98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Skupina 99"/>
          <p:cNvGrpSpPr/>
          <p:nvPr/>
        </p:nvGrpSpPr>
        <p:grpSpPr>
          <a:xfrm>
            <a:off x="6674812" y="2678235"/>
            <a:ext cx="216025" cy="144016"/>
            <a:chOff x="6444208" y="1988840"/>
            <a:chExt cx="216025" cy="144016"/>
          </a:xfrm>
        </p:grpSpPr>
        <p:cxnSp>
          <p:nvCxnSpPr>
            <p:cNvPr id="101" name="Přímá spojnice 100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Přímá spojnice 101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2" name="Přímá spojnice 91"/>
          <p:cNvCxnSpPr/>
          <p:nvPr/>
        </p:nvCxnSpPr>
        <p:spPr>
          <a:xfrm flipH="1" flipV="1">
            <a:off x="5774835" y="5277745"/>
            <a:ext cx="1173429" cy="887559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Přímá spojnice 105"/>
          <p:cNvCxnSpPr/>
          <p:nvPr/>
        </p:nvCxnSpPr>
        <p:spPr>
          <a:xfrm flipH="1" flipV="1">
            <a:off x="5774835" y="4860435"/>
            <a:ext cx="1173429" cy="89737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Přímá spojnice 106"/>
          <p:cNvCxnSpPr/>
          <p:nvPr/>
        </p:nvCxnSpPr>
        <p:spPr>
          <a:xfrm flipH="1" flipV="1">
            <a:off x="5799383" y="4651780"/>
            <a:ext cx="1148881" cy="19767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Přímá spojnice 107"/>
          <p:cNvCxnSpPr/>
          <p:nvPr/>
        </p:nvCxnSpPr>
        <p:spPr>
          <a:xfrm flipH="1">
            <a:off x="5799383" y="1844824"/>
            <a:ext cx="1148881" cy="3279498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Obdélník 103"/>
          <p:cNvSpPr/>
          <p:nvPr/>
        </p:nvSpPr>
        <p:spPr>
          <a:xfrm>
            <a:off x="827584" y="6548948"/>
            <a:ext cx="2808312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B’s virtual address space (VA)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Volný tvar 29"/>
          <p:cNvSpPr/>
          <p:nvPr/>
        </p:nvSpPr>
        <p:spPr>
          <a:xfrm>
            <a:off x="7143145" y="141149"/>
            <a:ext cx="896211" cy="1080097"/>
          </a:xfrm>
          <a:custGeom>
            <a:avLst/>
            <a:gdLst>
              <a:gd name="connsiteX0" fmla="*/ 896211 w 896211"/>
              <a:gd name="connsiteY0" fmla="*/ 1080097 h 1080097"/>
              <a:gd name="connsiteX1" fmla="*/ 853252 w 896211"/>
              <a:gd name="connsiteY1" fmla="*/ 1037138 h 1080097"/>
              <a:gd name="connsiteX2" fmla="*/ 847115 w 896211"/>
              <a:gd name="connsiteY2" fmla="*/ 1012591 h 1080097"/>
              <a:gd name="connsiteX3" fmla="*/ 834842 w 896211"/>
              <a:gd name="connsiteY3" fmla="*/ 975769 h 1080097"/>
              <a:gd name="connsiteX4" fmla="*/ 828705 w 896211"/>
              <a:gd name="connsiteY4" fmla="*/ 957358 h 1080097"/>
              <a:gd name="connsiteX5" fmla="*/ 822568 w 896211"/>
              <a:gd name="connsiteY5" fmla="*/ 902126 h 1080097"/>
              <a:gd name="connsiteX6" fmla="*/ 816431 w 896211"/>
              <a:gd name="connsiteY6" fmla="*/ 871442 h 1080097"/>
              <a:gd name="connsiteX7" fmla="*/ 822568 w 896211"/>
              <a:gd name="connsiteY7" fmla="*/ 767114 h 1080097"/>
              <a:gd name="connsiteX8" fmla="*/ 816431 w 896211"/>
              <a:gd name="connsiteY8" fmla="*/ 319119 h 1080097"/>
              <a:gd name="connsiteX9" fmla="*/ 810294 w 896211"/>
              <a:gd name="connsiteY9" fmla="*/ 270024 h 1080097"/>
              <a:gd name="connsiteX10" fmla="*/ 804157 w 896211"/>
              <a:gd name="connsiteY10" fmla="*/ 208655 h 1080097"/>
              <a:gd name="connsiteX11" fmla="*/ 791883 w 896211"/>
              <a:gd name="connsiteY11" fmla="*/ 190244 h 1080097"/>
              <a:gd name="connsiteX12" fmla="*/ 748925 w 896211"/>
              <a:gd name="connsiteY12" fmla="*/ 153423 h 1080097"/>
              <a:gd name="connsiteX13" fmla="*/ 712103 w 896211"/>
              <a:gd name="connsiteY13" fmla="*/ 135012 h 1080097"/>
              <a:gd name="connsiteX14" fmla="*/ 699829 w 896211"/>
              <a:gd name="connsiteY14" fmla="*/ 116601 h 1080097"/>
              <a:gd name="connsiteX15" fmla="*/ 663008 w 896211"/>
              <a:gd name="connsiteY15" fmla="*/ 98191 h 1080097"/>
              <a:gd name="connsiteX16" fmla="*/ 638460 w 896211"/>
              <a:gd name="connsiteY16" fmla="*/ 85917 h 1080097"/>
              <a:gd name="connsiteX17" fmla="*/ 620050 w 896211"/>
              <a:gd name="connsiteY17" fmla="*/ 79780 h 1080097"/>
              <a:gd name="connsiteX18" fmla="*/ 601639 w 896211"/>
              <a:gd name="connsiteY18" fmla="*/ 67506 h 1080097"/>
              <a:gd name="connsiteX19" fmla="*/ 577091 w 896211"/>
              <a:gd name="connsiteY19" fmla="*/ 61369 h 1080097"/>
              <a:gd name="connsiteX20" fmla="*/ 558681 w 896211"/>
              <a:gd name="connsiteY20" fmla="*/ 55232 h 1080097"/>
              <a:gd name="connsiteX21" fmla="*/ 534133 w 896211"/>
              <a:gd name="connsiteY21" fmla="*/ 49095 h 1080097"/>
              <a:gd name="connsiteX22" fmla="*/ 460490 w 896211"/>
              <a:gd name="connsiteY22" fmla="*/ 30685 h 1080097"/>
              <a:gd name="connsiteX23" fmla="*/ 442079 w 896211"/>
              <a:gd name="connsiteY23" fmla="*/ 24548 h 1080097"/>
              <a:gd name="connsiteX24" fmla="*/ 374573 w 896211"/>
              <a:gd name="connsiteY24" fmla="*/ 12274 h 1080097"/>
              <a:gd name="connsiteX25" fmla="*/ 350025 w 896211"/>
              <a:gd name="connsiteY25" fmla="*/ 6137 h 1080097"/>
              <a:gd name="connsiteX26" fmla="*/ 313204 w 896211"/>
              <a:gd name="connsiteY26" fmla="*/ 0 h 1080097"/>
              <a:gd name="connsiteX27" fmla="*/ 208876 w 896211"/>
              <a:gd name="connsiteY27" fmla="*/ 12274 h 1080097"/>
              <a:gd name="connsiteX28" fmla="*/ 165918 w 896211"/>
              <a:gd name="connsiteY28" fmla="*/ 36821 h 1080097"/>
              <a:gd name="connsiteX29" fmla="*/ 147507 w 896211"/>
              <a:gd name="connsiteY29" fmla="*/ 42958 h 1080097"/>
              <a:gd name="connsiteX30" fmla="*/ 129097 w 896211"/>
              <a:gd name="connsiteY30" fmla="*/ 61369 h 1080097"/>
              <a:gd name="connsiteX31" fmla="*/ 67727 w 896211"/>
              <a:gd name="connsiteY31" fmla="*/ 116601 h 1080097"/>
              <a:gd name="connsiteX32" fmla="*/ 43180 w 896211"/>
              <a:gd name="connsiteY32" fmla="*/ 153423 h 1080097"/>
              <a:gd name="connsiteX33" fmla="*/ 24769 w 896211"/>
              <a:gd name="connsiteY33" fmla="*/ 220929 h 1080097"/>
              <a:gd name="connsiteX34" fmla="*/ 18632 w 896211"/>
              <a:gd name="connsiteY34" fmla="*/ 239340 h 1080097"/>
              <a:gd name="connsiteX35" fmla="*/ 12495 w 896211"/>
              <a:gd name="connsiteY35" fmla="*/ 263887 h 1080097"/>
              <a:gd name="connsiteX36" fmla="*/ 6358 w 896211"/>
              <a:gd name="connsiteY36" fmla="*/ 282298 h 1080097"/>
              <a:gd name="connsiteX37" fmla="*/ 221 w 896211"/>
              <a:gd name="connsiteY37" fmla="*/ 355941 h 1080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96211" h="1080097">
                <a:moveTo>
                  <a:pt x="896211" y="1080097"/>
                </a:moveTo>
                <a:cubicBezTo>
                  <a:pt x="878625" y="1066028"/>
                  <a:pt x="862173" y="1057952"/>
                  <a:pt x="853252" y="1037138"/>
                </a:cubicBezTo>
                <a:cubicBezTo>
                  <a:pt x="849930" y="1029386"/>
                  <a:pt x="849538" y="1020670"/>
                  <a:pt x="847115" y="1012591"/>
                </a:cubicBezTo>
                <a:cubicBezTo>
                  <a:pt x="843397" y="1000199"/>
                  <a:pt x="838933" y="988043"/>
                  <a:pt x="834842" y="975769"/>
                </a:cubicBezTo>
                <a:lnTo>
                  <a:pt x="828705" y="957358"/>
                </a:lnTo>
                <a:cubicBezTo>
                  <a:pt x="826659" y="938947"/>
                  <a:pt x="825188" y="920464"/>
                  <a:pt x="822568" y="902126"/>
                </a:cubicBezTo>
                <a:cubicBezTo>
                  <a:pt x="821093" y="891800"/>
                  <a:pt x="816431" y="881873"/>
                  <a:pt x="816431" y="871442"/>
                </a:cubicBezTo>
                <a:cubicBezTo>
                  <a:pt x="816431" y="836606"/>
                  <a:pt x="820522" y="801890"/>
                  <a:pt x="822568" y="767114"/>
                </a:cubicBezTo>
                <a:cubicBezTo>
                  <a:pt x="820522" y="617782"/>
                  <a:pt x="820117" y="468419"/>
                  <a:pt x="816431" y="319119"/>
                </a:cubicBezTo>
                <a:cubicBezTo>
                  <a:pt x="816024" y="302632"/>
                  <a:pt x="812115" y="286415"/>
                  <a:pt x="810294" y="270024"/>
                </a:cubicBezTo>
                <a:cubicBezTo>
                  <a:pt x="808024" y="249591"/>
                  <a:pt x="808780" y="228687"/>
                  <a:pt x="804157" y="208655"/>
                </a:cubicBezTo>
                <a:cubicBezTo>
                  <a:pt x="802498" y="201468"/>
                  <a:pt x="796605" y="195910"/>
                  <a:pt x="791883" y="190244"/>
                </a:cubicBezTo>
                <a:cubicBezTo>
                  <a:pt x="781992" y="178376"/>
                  <a:pt x="761850" y="160809"/>
                  <a:pt x="748925" y="153423"/>
                </a:cubicBezTo>
                <a:cubicBezTo>
                  <a:pt x="659984" y="102598"/>
                  <a:pt x="808335" y="199167"/>
                  <a:pt x="712103" y="135012"/>
                </a:cubicBezTo>
                <a:cubicBezTo>
                  <a:pt x="708012" y="128875"/>
                  <a:pt x="705044" y="121816"/>
                  <a:pt x="699829" y="116601"/>
                </a:cubicBezTo>
                <a:cubicBezTo>
                  <a:pt x="685088" y="101860"/>
                  <a:pt x="680476" y="105677"/>
                  <a:pt x="663008" y="98191"/>
                </a:cubicBezTo>
                <a:cubicBezTo>
                  <a:pt x="654599" y="94587"/>
                  <a:pt x="646869" y="89521"/>
                  <a:pt x="638460" y="85917"/>
                </a:cubicBezTo>
                <a:cubicBezTo>
                  <a:pt x="632514" y="83369"/>
                  <a:pt x="625836" y="82673"/>
                  <a:pt x="620050" y="79780"/>
                </a:cubicBezTo>
                <a:cubicBezTo>
                  <a:pt x="613453" y="76481"/>
                  <a:pt x="608418" y="70411"/>
                  <a:pt x="601639" y="67506"/>
                </a:cubicBezTo>
                <a:cubicBezTo>
                  <a:pt x="593886" y="64183"/>
                  <a:pt x="585201" y="63686"/>
                  <a:pt x="577091" y="61369"/>
                </a:cubicBezTo>
                <a:cubicBezTo>
                  <a:pt x="570871" y="59592"/>
                  <a:pt x="564901" y="57009"/>
                  <a:pt x="558681" y="55232"/>
                </a:cubicBezTo>
                <a:cubicBezTo>
                  <a:pt x="550571" y="52915"/>
                  <a:pt x="542212" y="51519"/>
                  <a:pt x="534133" y="49095"/>
                </a:cubicBezTo>
                <a:cubicBezTo>
                  <a:pt x="473352" y="30861"/>
                  <a:pt x="521762" y="40896"/>
                  <a:pt x="460490" y="30685"/>
                </a:cubicBezTo>
                <a:cubicBezTo>
                  <a:pt x="454353" y="28639"/>
                  <a:pt x="448355" y="26117"/>
                  <a:pt x="442079" y="24548"/>
                </a:cubicBezTo>
                <a:cubicBezTo>
                  <a:pt x="415749" y="17965"/>
                  <a:pt x="401933" y="17746"/>
                  <a:pt x="374573" y="12274"/>
                </a:cubicBezTo>
                <a:cubicBezTo>
                  <a:pt x="366302" y="10620"/>
                  <a:pt x="358296" y="7791"/>
                  <a:pt x="350025" y="6137"/>
                </a:cubicBezTo>
                <a:cubicBezTo>
                  <a:pt x="337824" y="3697"/>
                  <a:pt x="325478" y="2046"/>
                  <a:pt x="313204" y="0"/>
                </a:cubicBezTo>
                <a:cubicBezTo>
                  <a:pt x="291884" y="1640"/>
                  <a:pt x="238153" y="1295"/>
                  <a:pt x="208876" y="12274"/>
                </a:cubicBezTo>
                <a:cubicBezTo>
                  <a:pt x="165847" y="28410"/>
                  <a:pt x="201524" y="19019"/>
                  <a:pt x="165918" y="36821"/>
                </a:cubicBezTo>
                <a:cubicBezTo>
                  <a:pt x="160132" y="39714"/>
                  <a:pt x="153644" y="40912"/>
                  <a:pt x="147507" y="42958"/>
                </a:cubicBezTo>
                <a:cubicBezTo>
                  <a:pt x="141370" y="49095"/>
                  <a:pt x="135764" y="55813"/>
                  <a:pt x="129097" y="61369"/>
                </a:cubicBezTo>
                <a:cubicBezTo>
                  <a:pt x="98181" y="87133"/>
                  <a:pt x="103971" y="62232"/>
                  <a:pt x="67727" y="116601"/>
                </a:cubicBezTo>
                <a:cubicBezTo>
                  <a:pt x="59545" y="128875"/>
                  <a:pt x="47845" y="139429"/>
                  <a:pt x="43180" y="153423"/>
                </a:cubicBezTo>
                <a:cubicBezTo>
                  <a:pt x="16849" y="232413"/>
                  <a:pt x="42117" y="151538"/>
                  <a:pt x="24769" y="220929"/>
                </a:cubicBezTo>
                <a:cubicBezTo>
                  <a:pt x="23200" y="227205"/>
                  <a:pt x="20409" y="233120"/>
                  <a:pt x="18632" y="239340"/>
                </a:cubicBezTo>
                <a:cubicBezTo>
                  <a:pt x="16315" y="247450"/>
                  <a:pt x="14812" y="255777"/>
                  <a:pt x="12495" y="263887"/>
                </a:cubicBezTo>
                <a:cubicBezTo>
                  <a:pt x="10718" y="270107"/>
                  <a:pt x="7761" y="275983"/>
                  <a:pt x="6358" y="282298"/>
                </a:cubicBezTo>
                <a:cubicBezTo>
                  <a:pt x="-1797" y="318994"/>
                  <a:pt x="221" y="318742"/>
                  <a:pt x="221" y="355941"/>
                </a:cubicBezTo>
              </a:path>
            </a:pathLst>
          </a:custGeom>
          <a:ln>
            <a:prstDash val="sysDash"/>
            <a:headEnd type="none" w="med" len="med"/>
            <a:tailEnd type="arrow" w="med" len="lg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105" name="Přímá spojnice 104"/>
          <p:cNvCxnSpPr/>
          <p:nvPr/>
        </p:nvCxnSpPr>
        <p:spPr>
          <a:xfrm flipH="1">
            <a:off x="5799383" y="986838"/>
            <a:ext cx="1148882" cy="324652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9" name="Přímá spojnice 108"/>
          <p:cNvCxnSpPr/>
          <p:nvPr/>
        </p:nvCxnSpPr>
        <p:spPr>
          <a:xfrm flipH="1">
            <a:off x="5799383" y="2060848"/>
            <a:ext cx="1148881" cy="2388538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1" name="Tabulka 90"/>
          <p:cNvGraphicFramePr>
            <a:graphicFrameLocks noGrp="1"/>
          </p:cNvGraphicFramePr>
          <p:nvPr>
            <p:extLst/>
          </p:nvPr>
        </p:nvGraphicFramePr>
        <p:xfrm>
          <a:off x="1259632" y="242933"/>
          <a:ext cx="2151856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</a:t>
                      </a:r>
                    </a:p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IVT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ctrl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1200" baseline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regs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B’s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page 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93" name="Volný tvar 92"/>
          <p:cNvSpPr/>
          <p:nvPr/>
        </p:nvSpPr>
        <p:spPr>
          <a:xfrm>
            <a:off x="1475656" y="44624"/>
            <a:ext cx="914433" cy="990600"/>
          </a:xfrm>
          <a:custGeom>
            <a:avLst/>
            <a:gdLst>
              <a:gd name="connsiteX0" fmla="*/ 914433 w 914433"/>
              <a:gd name="connsiteY0" fmla="*/ 990600 h 990600"/>
              <a:gd name="connsiteX1" fmla="*/ 895383 w 914433"/>
              <a:gd name="connsiteY1" fmla="*/ 939800 h 990600"/>
              <a:gd name="connsiteX2" fmla="*/ 882683 w 914433"/>
              <a:gd name="connsiteY2" fmla="*/ 889000 h 990600"/>
              <a:gd name="connsiteX3" fmla="*/ 895383 w 914433"/>
              <a:gd name="connsiteY3" fmla="*/ 628650 h 990600"/>
              <a:gd name="connsiteX4" fmla="*/ 889033 w 914433"/>
              <a:gd name="connsiteY4" fmla="*/ 234950 h 990600"/>
              <a:gd name="connsiteX5" fmla="*/ 876333 w 914433"/>
              <a:gd name="connsiteY5" fmla="*/ 196850 h 990600"/>
              <a:gd name="connsiteX6" fmla="*/ 869983 w 914433"/>
              <a:gd name="connsiteY6" fmla="*/ 171450 h 990600"/>
              <a:gd name="connsiteX7" fmla="*/ 857283 w 914433"/>
              <a:gd name="connsiteY7" fmla="*/ 152400 h 990600"/>
              <a:gd name="connsiteX8" fmla="*/ 844583 w 914433"/>
              <a:gd name="connsiteY8" fmla="*/ 127000 h 990600"/>
              <a:gd name="connsiteX9" fmla="*/ 806483 w 914433"/>
              <a:gd name="connsiteY9" fmla="*/ 88900 h 990600"/>
              <a:gd name="connsiteX10" fmla="*/ 793783 w 914433"/>
              <a:gd name="connsiteY10" fmla="*/ 69850 h 990600"/>
              <a:gd name="connsiteX11" fmla="*/ 717583 w 914433"/>
              <a:gd name="connsiteY11" fmla="*/ 31750 h 990600"/>
              <a:gd name="connsiteX12" fmla="*/ 698533 w 914433"/>
              <a:gd name="connsiteY12" fmla="*/ 25400 h 990600"/>
              <a:gd name="connsiteX13" fmla="*/ 635033 w 914433"/>
              <a:gd name="connsiteY13" fmla="*/ 12700 h 990600"/>
              <a:gd name="connsiteX14" fmla="*/ 527083 w 914433"/>
              <a:gd name="connsiteY14" fmla="*/ 0 h 990600"/>
              <a:gd name="connsiteX15" fmla="*/ 139733 w 914433"/>
              <a:gd name="connsiteY15" fmla="*/ 6350 h 990600"/>
              <a:gd name="connsiteX16" fmla="*/ 114333 w 914433"/>
              <a:gd name="connsiteY16" fmla="*/ 19050 h 990600"/>
              <a:gd name="connsiteX17" fmla="*/ 76233 w 914433"/>
              <a:gd name="connsiteY17" fmla="*/ 31750 h 990600"/>
              <a:gd name="connsiteX18" fmla="*/ 50833 w 914433"/>
              <a:gd name="connsiteY18" fmla="*/ 50800 h 990600"/>
              <a:gd name="connsiteX19" fmla="*/ 25433 w 914433"/>
              <a:gd name="connsiteY19" fmla="*/ 88900 h 990600"/>
              <a:gd name="connsiteX20" fmla="*/ 19083 w 914433"/>
              <a:gd name="connsiteY20" fmla="*/ 107950 h 990600"/>
              <a:gd name="connsiteX21" fmla="*/ 6383 w 914433"/>
              <a:gd name="connsiteY21" fmla="*/ 165100 h 990600"/>
              <a:gd name="connsiteX22" fmla="*/ 6383 w 914433"/>
              <a:gd name="connsiteY22" fmla="*/ 273050 h 990600"/>
              <a:gd name="connsiteX23" fmla="*/ 12733 w 914433"/>
              <a:gd name="connsiteY23" fmla="*/ 31750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4433" h="990600">
                <a:moveTo>
                  <a:pt x="914433" y="990600"/>
                </a:moveTo>
                <a:cubicBezTo>
                  <a:pt x="910548" y="980889"/>
                  <a:pt x="898701" y="953073"/>
                  <a:pt x="895383" y="939800"/>
                </a:cubicBezTo>
                <a:lnTo>
                  <a:pt x="882683" y="889000"/>
                </a:lnTo>
                <a:cubicBezTo>
                  <a:pt x="886916" y="802217"/>
                  <a:pt x="896784" y="715525"/>
                  <a:pt x="895383" y="628650"/>
                </a:cubicBezTo>
                <a:cubicBezTo>
                  <a:pt x="893266" y="497417"/>
                  <a:pt x="894818" y="366073"/>
                  <a:pt x="889033" y="234950"/>
                </a:cubicBezTo>
                <a:cubicBezTo>
                  <a:pt x="888443" y="221576"/>
                  <a:pt x="879580" y="209837"/>
                  <a:pt x="876333" y="196850"/>
                </a:cubicBezTo>
                <a:cubicBezTo>
                  <a:pt x="874216" y="188383"/>
                  <a:pt x="873421" y="179472"/>
                  <a:pt x="869983" y="171450"/>
                </a:cubicBezTo>
                <a:cubicBezTo>
                  <a:pt x="866977" y="164435"/>
                  <a:pt x="861069" y="159026"/>
                  <a:pt x="857283" y="152400"/>
                </a:cubicBezTo>
                <a:cubicBezTo>
                  <a:pt x="852587" y="144181"/>
                  <a:pt x="850496" y="134392"/>
                  <a:pt x="844583" y="127000"/>
                </a:cubicBezTo>
                <a:cubicBezTo>
                  <a:pt x="833363" y="112975"/>
                  <a:pt x="816446" y="103844"/>
                  <a:pt x="806483" y="88900"/>
                </a:cubicBezTo>
                <a:cubicBezTo>
                  <a:pt x="802250" y="82550"/>
                  <a:pt x="799526" y="74876"/>
                  <a:pt x="793783" y="69850"/>
                </a:cubicBezTo>
                <a:cubicBezTo>
                  <a:pt x="763482" y="43337"/>
                  <a:pt x="753554" y="43740"/>
                  <a:pt x="717583" y="31750"/>
                </a:cubicBezTo>
                <a:cubicBezTo>
                  <a:pt x="711233" y="29633"/>
                  <a:pt x="705097" y="26713"/>
                  <a:pt x="698533" y="25400"/>
                </a:cubicBezTo>
                <a:cubicBezTo>
                  <a:pt x="677366" y="21167"/>
                  <a:pt x="656402" y="15753"/>
                  <a:pt x="635033" y="12700"/>
                </a:cubicBezTo>
                <a:cubicBezTo>
                  <a:pt x="569525" y="3342"/>
                  <a:pt x="605476" y="7839"/>
                  <a:pt x="527083" y="0"/>
                </a:cubicBezTo>
                <a:cubicBezTo>
                  <a:pt x="397966" y="2117"/>
                  <a:pt x="268730" y="396"/>
                  <a:pt x="139733" y="6350"/>
                </a:cubicBezTo>
                <a:cubicBezTo>
                  <a:pt x="130277" y="6786"/>
                  <a:pt x="123122" y="15534"/>
                  <a:pt x="114333" y="19050"/>
                </a:cubicBezTo>
                <a:cubicBezTo>
                  <a:pt x="101904" y="24022"/>
                  <a:pt x="88933" y="27517"/>
                  <a:pt x="76233" y="31750"/>
                </a:cubicBezTo>
                <a:cubicBezTo>
                  <a:pt x="67766" y="38100"/>
                  <a:pt x="57864" y="42890"/>
                  <a:pt x="50833" y="50800"/>
                </a:cubicBezTo>
                <a:cubicBezTo>
                  <a:pt x="40692" y="62208"/>
                  <a:pt x="30260" y="74420"/>
                  <a:pt x="25433" y="88900"/>
                </a:cubicBezTo>
                <a:cubicBezTo>
                  <a:pt x="23316" y="95250"/>
                  <a:pt x="20535" y="101416"/>
                  <a:pt x="19083" y="107950"/>
                </a:cubicBezTo>
                <a:cubicBezTo>
                  <a:pt x="4182" y="175004"/>
                  <a:pt x="20678" y="122216"/>
                  <a:pt x="6383" y="165100"/>
                </a:cubicBezTo>
                <a:cubicBezTo>
                  <a:pt x="-1886" y="231254"/>
                  <a:pt x="-2366" y="203057"/>
                  <a:pt x="6383" y="273050"/>
                </a:cubicBezTo>
                <a:cubicBezTo>
                  <a:pt x="8239" y="287902"/>
                  <a:pt x="12733" y="317500"/>
                  <a:pt x="12733" y="317500"/>
                </a:cubicBezTo>
              </a:path>
            </a:pathLst>
          </a:custGeom>
          <a:ln>
            <a:prstDash val="sysDash"/>
            <a:headEnd type="none" w="med" len="med"/>
            <a:tailEnd type="arrow" w="med" len="lg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110" name="Přímá spojnice 109"/>
          <p:cNvCxnSpPr/>
          <p:nvPr/>
        </p:nvCxnSpPr>
        <p:spPr>
          <a:xfrm>
            <a:off x="3131840" y="1628800"/>
            <a:ext cx="1224136" cy="4518093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1" name="Přímá spojnice 110"/>
          <p:cNvCxnSpPr/>
          <p:nvPr/>
        </p:nvCxnSpPr>
        <p:spPr>
          <a:xfrm>
            <a:off x="3131840" y="1412776"/>
            <a:ext cx="1224136" cy="4530367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2" name="Přímá spojnice 111"/>
          <p:cNvCxnSpPr/>
          <p:nvPr/>
        </p:nvCxnSpPr>
        <p:spPr>
          <a:xfrm>
            <a:off x="3131840" y="1196752"/>
            <a:ext cx="1224136" cy="4302069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3" name="Přímá spojnice 112"/>
          <p:cNvCxnSpPr/>
          <p:nvPr/>
        </p:nvCxnSpPr>
        <p:spPr>
          <a:xfrm>
            <a:off x="3131840" y="764704"/>
            <a:ext cx="1296143" cy="444268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4" name="Přímá spojnice 113"/>
          <p:cNvCxnSpPr/>
          <p:nvPr/>
        </p:nvCxnSpPr>
        <p:spPr>
          <a:xfrm>
            <a:off x="3131840" y="548680"/>
            <a:ext cx="1224136" cy="519071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5" name="Přímá spojnice 114"/>
          <p:cNvCxnSpPr/>
          <p:nvPr/>
        </p:nvCxnSpPr>
        <p:spPr>
          <a:xfrm>
            <a:off x="3131840" y="332656"/>
            <a:ext cx="1224135" cy="6048672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6" name="Přímá spojnice 115"/>
          <p:cNvCxnSpPr/>
          <p:nvPr/>
        </p:nvCxnSpPr>
        <p:spPr>
          <a:xfrm>
            <a:off x="3131840" y="986838"/>
            <a:ext cx="1224137" cy="3228113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3139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6946681" y="243832"/>
          <a:ext cx="2151856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</a:t>
                      </a:r>
                    </a:p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IVT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ctrl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1200" baseline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regs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B’s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guard page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b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page 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24" name="Obdélník 23"/>
          <p:cNvSpPr/>
          <p:nvPr/>
        </p:nvSpPr>
        <p:spPr>
          <a:xfrm>
            <a:off x="6372200" y="6543836"/>
            <a:ext cx="2808312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A’s virtual address space (VA)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3932312" y="6543140"/>
            <a:ext cx="2511896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physical address space (PA)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aphicFrame>
        <p:nvGraphicFramePr>
          <p:cNvPr id="11" name="Tabulka 10"/>
          <p:cNvGraphicFramePr>
            <a:graphicFrameLocks noGrp="1"/>
          </p:cNvGraphicFramePr>
          <p:nvPr>
            <p:extLst/>
          </p:nvPr>
        </p:nvGraphicFramePr>
        <p:xfrm>
          <a:off x="4427984" y="241598"/>
          <a:ext cx="1455225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5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FW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ROM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FW ROM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FW ROM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FW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ROM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MM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I/O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heap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IVT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cxnSp>
        <p:nvCxnSpPr>
          <p:cNvPr id="43" name="Přímá spojnice 42"/>
          <p:cNvCxnSpPr/>
          <p:nvPr/>
        </p:nvCxnSpPr>
        <p:spPr>
          <a:xfrm flipH="1">
            <a:off x="5796136" y="1628800"/>
            <a:ext cx="1152128" cy="453650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4" name="Přímá spojnice 43"/>
          <p:cNvCxnSpPr/>
          <p:nvPr/>
        </p:nvCxnSpPr>
        <p:spPr>
          <a:xfrm flipH="1">
            <a:off x="5796136" y="1412776"/>
            <a:ext cx="1152128" cy="4548778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5" name="Přímá spojnice 44"/>
          <p:cNvCxnSpPr/>
          <p:nvPr/>
        </p:nvCxnSpPr>
        <p:spPr>
          <a:xfrm flipH="1">
            <a:off x="5796137" y="1196752"/>
            <a:ext cx="1152127" cy="432048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6" name="Přímá spojnice 45"/>
          <p:cNvCxnSpPr/>
          <p:nvPr/>
        </p:nvCxnSpPr>
        <p:spPr>
          <a:xfrm flipH="1">
            <a:off x="5508104" y="764704"/>
            <a:ext cx="1440159" cy="444268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Přímá spojnice 46"/>
          <p:cNvCxnSpPr/>
          <p:nvPr/>
        </p:nvCxnSpPr>
        <p:spPr>
          <a:xfrm flipH="1">
            <a:off x="5796136" y="548680"/>
            <a:ext cx="1152128" cy="5209125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8" name="Přímá spojnice 47"/>
          <p:cNvCxnSpPr/>
          <p:nvPr/>
        </p:nvCxnSpPr>
        <p:spPr>
          <a:xfrm flipH="1">
            <a:off x="5796136" y="332656"/>
            <a:ext cx="1152127" cy="6067083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49" name="Skupina 48"/>
          <p:cNvGrpSpPr/>
          <p:nvPr/>
        </p:nvGrpSpPr>
        <p:grpSpPr>
          <a:xfrm>
            <a:off x="6674813" y="4815563"/>
            <a:ext cx="216025" cy="144016"/>
            <a:chOff x="6444208" y="1988840"/>
            <a:chExt cx="216025" cy="144016"/>
          </a:xfrm>
        </p:grpSpPr>
        <p:cxnSp>
          <p:nvCxnSpPr>
            <p:cNvPr id="50" name="Přímá spojnice 49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Přímá spojnice 50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Skupina 51"/>
          <p:cNvGrpSpPr/>
          <p:nvPr/>
        </p:nvGrpSpPr>
        <p:grpSpPr>
          <a:xfrm>
            <a:off x="6674813" y="5013176"/>
            <a:ext cx="216025" cy="144016"/>
            <a:chOff x="6444208" y="1988840"/>
            <a:chExt cx="216025" cy="144016"/>
          </a:xfrm>
        </p:grpSpPr>
        <p:cxnSp>
          <p:nvCxnSpPr>
            <p:cNvPr id="53" name="Přímá spojnice 52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Přímá spojnice 53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Skupina 54"/>
          <p:cNvGrpSpPr/>
          <p:nvPr/>
        </p:nvGrpSpPr>
        <p:grpSpPr>
          <a:xfrm>
            <a:off x="6674813" y="5229200"/>
            <a:ext cx="216025" cy="144016"/>
            <a:chOff x="6444208" y="1988840"/>
            <a:chExt cx="216025" cy="144016"/>
          </a:xfrm>
        </p:grpSpPr>
        <p:cxnSp>
          <p:nvCxnSpPr>
            <p:cNvPr id="56" name="Přímá spojnice 55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Skupina 57"/>
          <p:cNvGrpSpPr/>
          <p:nvPr/>
        </p:nvGrpSpPr>
        <p:grpSpPr>
          <a:xfrm>
            <a:off x="6674813" y="5445224"/>
            <a:ext cx="216025" cy="144016"/>
            <a:chOff x="6444208" y="1988840"/>
            <a:chExt cx="216025" cy="144016"/>
          </a:xfrm>
        </p:grpSpPr>
        <p:cxnSp>
          <p:nvCxnSpPr>
            <p:cNvPr id="59" name="Přímá spojnice 58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Skupina 60"/>
          <p:cNvGrpSpPr/>
          <p:nvPr/>
        </p:nvGrpSpPr>
        <p:grpSpPr>
          <a:xfrm>
            <a:off x="6674813" y="5889546"/>
            <a:ext cx="216025" cy="144016"/>
            <a:chOff x="6444208" y="1988840"/>
            <a:chExt cx="216025" cy="144016"/>
          </a:xfrm>
        </p:grpSpPr>
        <p:cxnSp>
          <p:nvCxnSpPr>
            <p:cNvPr id="62" name="Přímá spojnice 61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Skupina 63"/>
          <p:cNvGrpSpPr/>
          <p:nvPr/>
        </p:nvGrpSpPr>
        <p:grpSpPr>
          <a:xfrm>
            <a:off x="6674813" y="6327731"/>
            <a:ext cx="216025" cy="144016"/>
            <a:chOff x="6444208" y="1988840"/>
            <a:chExt cx="216025" cy="144016"/>
          </a:xfrm>
        </p:grpSpPr>
        <p:cxnSp>
          <p:nvCxnSpPr>
            <p:cNvPr id="65" name="Přímá spojnice 64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Skupina 66"/>
          <p:cNvGrpSpPr/>
          <p:nvPr/>
        </p:nvGrpSpPr>
        <p:grpSpPr>
          <a:xfrm>
            <a:off x="6674813" y="3747717"/>
            <a:ext cx="216025" cy="144016"/>
            <a:chOff x="6444208" y="1988840"/>
            <a:chExt cx="216025" cy="144016"/>
          </a:xfrm>
        </p:grpSpPr>
        <p:cxnSp>
          <p:nvCxnSpPr>
            <p:cNvPr id="68" name="Přímá spojnice 67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68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Skupina 69"/>
          <p:cNvGrpSpPr/>
          <p:nvPr/>
        </p:nvGrpSpPr>
        <p:grpSpPr>
          <a:xfrm>
            <a:off x="6674813" y="3945330"/>
            <a:ext cx="216025" cy="144016"/>
            <a:chOff x="6444208" y="1988840"/>
            <a:chExt cx="216025" cy="144016"/>
          </a:xfrm>
        </p:grpSpPr>
        <p:cxnSp>
          <p:nvCxnSpPr>
            <p:cNvPr id="71" name="Přímá spojnice 70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nice 71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Skupina 72"/>
          <p:cNvGrpSpPr/>
          <p:nvPr/>
        </p:nvGrpSpPr>
        <p:grpSpPr>
          <a:xfrm>
            <a:off x="6674813" y="4161354"/>
            <a:ext cx="216025" cy="144016"/>
            <a:chOff x="6444208" y="1988840"/>
            <a:chExt cx="216025" cy="144016"/>
          </a:xfrm>
        </p:grpSpPr>
        <p:cxnSp>
          <p:nvCxnSpPr>
            <p:cNvPr id="74" name="Přímá spojnice 73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Skupina 75"/>
          <p:cNvGrpSpPr/>
          <p:nvPr/>
        </p:nvGrpSpPr>
        <p:grpSpPr>
          <a:xfrm>
            <a:off x="6674813" y="4377378"/>
            <a:ext cx="216025" cy="144016"/>
            <a:chOff x="6444208" y="1988840"/>
            <a:chExt cx="216025" cy="144016"/>
          </a:xfrm>
        </p:grpSpPr>
        <p:cxnSp>
          <p:nvCxnSpPr>
            <p:cNvPr id="77" name="Přímá spojnice 76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nice 77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Skupina 78"/>
          <p:cNvGrpSpPr/>
          <p:nvPr/>
        </p:nvGrpSpPr>
        <p:grpSpPr>
          <a:xfrm>
            <a:off x="6674813" y="2900396"/>
            <a:ext cx="216025" cy="144016"/>
            <a:chOff x="6444208" y="1988840"/>
            <a:chExt cx="216025" cy="144016"/>
          </a:xfrm>
        </p:grpSpPr>
        <p:cxnSp>
          <p:nvCxnSpPr>
            <p:cNvPr id="80" name="Přímá spojnice 79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Přímá spojnice 80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Skupina 81"/>
          <p:cNvGrpSpPr/>
          <p:nvPr/>
        </p:nvGrpSpPr>
        <p:grpSpPr>
          <a:xfrm>
            <a:off x="6674813" y="3110283"/>
            <a:ext cx="216025" cy="144016"/>
            <a:chOff x="6444208" y="1988840"/>
            <a:chExt cx="216025" cy="144016"/>
          </a:xfrm>
        </p:grpSpPr>
        <p:cxnSp>
          <p:nvCxnSpPr>
            <p:cNvPr id="83" name="Přímá spojnice 82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Přímá spojnice 83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Skupina 84"/>
          <p:cNvGrpSpPr/>
          <p:nvPr/>
        </p:nvGrpSpPr>
        <p:grpSpPr>
          <a:xfrm>
            <a:off x="6674813" y="3326307"/>
            <a:ext cx="216025" cy="144016"/>
            <a:chOff x="6444208" y="1988840"/>
            <a:chExt cx="216025" cy="144016"/>
          </a:xfrm>
        </p:grpSpPr>
        <p:cxnSp>
          <p:nvCxnSpPr>
            <p:cNvPr id="86" name="Přímá spojnice 85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Přímá spojnice 86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Skupina 87"/>
          <p:cNvGrpSpPr/>
          <p:nvPr/>
        </p:nvGrpSpPr>
        <p:grpSpPr>
          <a:xfrm>
            <a:off x="6674813" y="3542331"/>
            <a:ext cx="216025" cy="144016"/>
            <a:chOff x="6444208" y="1988840"/>
            <a:chExt cx="216025" cy="144016"/>
          </a:xfrm>
        </p:grpSpPr>
        <p:cxnSp>
          <p:nvCxnSpPr>
            <p:cNvPr id="89" name="Přímá spojnice 88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Přímá spojnice 89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Skupina 93"/>
          <p:cNvGrpSpPr/>
          <p:nvPr/>
        </p:nvGrpSpPr>
        <p:grpSpPr>
          <a:xfrm>
            <a:off x="6674812" y="2240050"/>
            <a:ext cx="216025" cy="144016"/>
            <a:chOff x="6444208" y="1988840"/>
            <a:chExt cx="216025" cy="144016"/>
          </a:xfrm>
        </p:grpSpPr>
        <p:cxnSp>
          <p:nvCxnSpPr>
            <p:cNvPr id="95" name="Přímá spojnice 94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Přímá spojnice 95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Skupina 96"/>
          <p:cNvGrpSpPr/>
          <p:nvPr/>
        </p:nvGrpSpPr>
        <p:grpSpPr>
          <a:xfrm>
            <a:off x="6674812" y="2456074"/>
            <a:ext cx="216025" cy="144016"/>
            <a:chOff x="6444208" y="1988840"/>
            <a:chExt cx="216025" cy="144016"/>
          </a:xfrm>
        </p:grpSpPr>
        <p:cxnSp>
          <p:nvCxnSpPr>
            <p:cNvPr id="98" name="Přímá spojnice 97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Přímá spojnice 98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Skupina 99"/>
          <p:cNvGrpSpPr/>
          <p:nvPr/>
        </p:nvGrpSpPr>
        <p:grpSpPr>
          <a:xfrm>
            <a:off x="6674812" y="2678235"/>
            <a:ext cx="216025" cy="144016"/>
            <a:chOff x="6444208" y="1988840"/>
            <a:chExt cx="216025" cy="144016"/>
          </a:xfrm>
        </p:grpSpPr>
        <p:cxnSp>
          <p:nvCxnSpPr>
            <p:cNvPr id="101" name="Přímá spojnice 100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Přímá spojnice 101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2" name="Přímá spojnice 91"/>
          <p:cNvCxnSpPr/>
          <p:nvPr/>
        </p:nvCxnSpPr>
        <p:spPr>
          <a:xfrm flipH="1" flipV="1">
            <a:off x="5774835" y="5277745"/>
            <a:ext cx="1173429" cy="887559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Přímá spojnice 105"/>
          <p:cNvCxnSpPr/>
          <p:nvPr/>
        </p:nvCxnSpPr>
        <p:spPr>
          <a:xfrm flipH="1" flipV="1">
            <a:off x="5774835" y="4860435"/>
            <a:ext cx="1173429" cy="89737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Přímá spojnice 106"/>
          <p:cNvCxnSpPr/>
          <p:nvPr/>
        </p:nvCxnSpPr>
        <p:spPr>
          <a:xfrm flipH="1" flipV="1">
            <a:off x="5799383" y="4651780"/>
            <a:ext cx="1148881" cy="19767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Přímá spojnice 107"/>
          <p:cNvCxnSpPr/>
          <p:nvPr/>
        </p:nvCxnSpPr>
        <p:spPr>
          <a:xfrm flipH="1">
            <a:off x="5799383" y="1844824"/>
            <a:ext cx="1148881" cy="3279498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Obdélník 103"/>
          <p:cNvSpPr/>
          <p:nvPr/>
        </p:nvSpPr>
        <p:spPr>
          <a:xfrm>
            <a:off x="827584" y="6548948"/>
            <a:ext cx="2808312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B’s virtual address space (VA)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Volný tvar 29"/>
          <p:cNvSpPr/>
          <p:nvPr/>
        </p:nvSpPr>
        <p:spPr>
          <a:xfrm>
            <a:off x="7143145" y="141149"/>
            <a:ext cx="896211" cy="1080097"/>
          </a:xfrm>
          <a:custGeom>
            <a:avLst/>
            <a:gdLst>
              <a:gd name="connsiteX0" fmla="*/ 896211 w 896211"/>
              <a:gd name="connsiteY0" fmla="*/ 1080097 h 1080097"/>
              <a:gd name="connsiteX1" fmla="*/ 853252 w 896211"/>
              <a:gd name="connsiteY1" fmla="*/ 1037138 h 1080097"/>
              <a:gd name="connsiteX2" fmla="*/ 847115 w 896211"/>
              <a:gd name="connsiteY2" fmla="*/ 1012591 h 1080097"/>
              <a:gd name="connsiteX3" fmla="*/ 834842 w 896211"/>
              <a:gd name="connsiteY3" fmla="*/ 975769 h 1080097"/>
              <a:gd name="connsiteX4" fmla="*/ 828705 w 896211"/>
              <a:gd name="connsiteY4" fmla="*/ 957358 h 1080097"/>
              <a:gd name="connsiteX5" fmla="*/ 822568 w 896211"/>
              <a:gd name="connsiteY5" fmla="*/ 902126 h 1080097"/>
              <a:gd name="connsiteX6" fmla="*/ 816431 w 896211"/>
              <a:gd name="connsiteY6" fmla="*/ 871442 h 1080097"/>
              <a:gd name="connsiteX7" fmla="*/ 822568 w 896211"/>
              <a:gd name="connsiteY7" fmla="*/ 767114 h 1080097"/>
              <a:gd name="connsiteX8" fmla="*/ 816431 w 896211"/>
              <a:gd name="connsiteY8" fmla="*/ 319119 h 1080097"/>
              <a:gd name="connsiteX9" fmla="*/ 810294 w 896211"/>
              <a:gd name="connsiteY9" fmla="*/ 270024 h 1080097"/>
              <a:gd name="connsiteX10" fmla="*/ 804157 w 896211"/>
              <a:gd name="connsiteY10" fmla="*/ 208655 h 1080097"/>
              <a:gd name="connsiteX11" fmla="*/ 791883 w 896211"/>
              <a:gd name="connsiteY11" fmla="*/ 190244 h 1080097"/>
              <a:gd name="connsiteX12" fmla="*/ 748925 w 896211"/>
              <a:gd name="connsiteY12" fmla="*/ 153423 h 1080097"/>
              <a:gd name="connsiteX13" fmla="*/ 712103 w 896211"/>
              <a:gd name="connsiteY13" fmla="*/ 135012 h 1080097"/>
              <a:gd name="connsiteX14" fmla="*/ 699829 w 896211"/>
              <a:gd name="connsiteY14" fmla="*/ 116601 h 1080097"/>
              <a:gd name="connsiteX15" fmla="*/ 663008 w 896211"/>
              <a:gd name="connsiteY15" fmla="*/ 98191 h 1080097"/>
              <a:gd name="connsiteX16" fmla="*/ 638460 w 896211"/>
              <a:gd name="connsiteY16" fmla="*/ 85917 h 1080097"/>
              <a:gd name="connsiteX17" fmla="*/ 620050 w 896211"/>
              <a:gd name="connsiteY17" fmla="*/ 79780 h 1080097"/>
              <a:gd name="connsiteX18" fmla="*/ 601639 w 896211"/>
              <a:gd name="connsiteY18" fmla="*/ 67506 h 1080097"/>
              <a:gd name="connsiteX19" fmla="*/ 577091 w 896211"/>
              <a:gd name="connsiteY19" fmla="*/ 61369 h 1080097"/>
              <a:gd name="connsiteX20" fmla="*/ 558681 w 896211"/>
              <a:gd name="connsiteY20" fmla="*/ 55232 h 1080097"/>
              <a:gd name="connsiteX21" fmla="*/ 534133 w 896211"/>
              <a:gd name="connsiteY21" fmla="*/ 49095 h 1080097"/>
              <a:gd name="connsiteX22" fmla="*/ 460490 w 896211"/>
              <a:gd name="connsiteY22" fmla="*/ 30685 h 1080097"/>
              <a:gd name="connsiteX23" fmla="*/ 442079 w 896211"/>
              <a:gd name="connsiteY23" fmla="*/ 24548 h 1080097"/>
              <a:gd name="connsiteX24" fmla="*/ 374573 w 896211"/>
              <a:gd name="connsiteY24" fmla="*/ 12274 h 1080097"/>
              <a:gd name="connsiteX25" fmla="*/ 350025 w 896211"/>
              <a:gd name="connsiteY25" fmla="*/ 6137 h 1080097"/>
              <a:gd name="connsiteX26" fmla="*/ 313204 w 896211"/>
              <a:gd name="connsiteY26" fmla="*/ 0 h 1080097"/>
              <a:gd name="connsiteX27" fmla="*/ 208876 w 896211"/>
              <a:gd name="connsiteY27" fmla="*/ 12274 h 1080097"/>
              <a:gd name="connsiteX28" fmla="*/ 165918 w 896211"/>
              <a:gd name="connsiteY28" fmla="*/ 36821 h 1080097"/>
              <a:gd name="connsiteX29" fmla="*/ 147507 w 896211"/>
              <a:gd name="connsiteY29" fmla="*/ 42958 h 1080097"/>
              <a:gd name="connsiteX30" fmla="*/ 129097 w 896211"/>
              <a:gd name="connsiteY30" fmla="*/ 61369 h 1080097"/>
              <a:gd name="connsiteX31" fmla="*/ 67727 w 896211"/>
              <a:gd name="connsiteY31" fmla="*/ 116601 h 1080097"/>
              <a:gd name="connsiteX32" fmla="*/ 43180 w 896211"/>
              <a:gd name="connsiteY32" fmla="*/ 153423 h 1080097"/>
              <a:gd name="connsiteX33" fmla="*/ 24769 w 896211"/>
              <a:gd name="connsiteY33" fmla="*/ 220929 h 1080097"/>
              <a:gd name="connsiteX34" fmla="*/ 18632 w 896211"/>
              <a:gd name="connsiteY34" fmla="*/ 239340 h 1080097"/>
              <a:gd name="connsiteX35" fmla="*/ 12495 w 896211"/>
              <a:gd name="connsiteY35" fmla="*/ 263887 h 1080097"/>
              <a:gd name="connsiteX36" fmla="*/ 6358 w 896211"/>
              <a:gd name="connsiteY36" fmla="*/ 282298 h 1080097"/>
              <a:gd name="connsiteX37" fmla="*/ 221 w 896211"/>
              <a:gd name="connsiteY37" fmla="*/ 355941 h 1080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96211" h="1080097">
                <a:moveTo>
                  <a:pt x="896211" y="1080097"/>
                </a:moveTo>
                <a:cubicBezTo>
                  <a:pt x="878625" y="1066028"/>
                  <a:pt x="862173" y="1057952"/>
                  <a:pt x="853252" y="1037138"/>
                </a:cubicBezTo>
                <a:cubicBezTo>
                  <a:pt x="849930" y="1029386"/>
                  <a:pt x="849538" y="1020670"/>
                  <a:pt x="847115" y="1012591"/>
                </a:cubicBezTo>
                <a:cubicBezTo>
                  <a:pt x="843397" y="1000199"/>
                  <a:pt x="838933" y="988043"/>
                  <a:pt x="834842" y="975769"/>
                </a:cubicBezTo>
                <a:lnTo>
                  <a:pt x="828705" y="957358"/>
                </a:lnTo>
                <a:cubicBezTo>
                  <a:pt x="826659" y="938947"/>
                  <a:pt x="825188" y="920464"/>
                  <a:pt x="822568" y="902126"/>
                </a:cubicBezTo>
                <a:cubicBezTo>
                  <a:pt x="821093" y="891800"/>
                  <a:pt x="816431" y="881873"/>
                  <a:pt x="816431" y="871442"/>
                </a:cubicBezTo>
                <a:cubicBezTo>
                  <a:pt x="816431" y="836606"/>
                  <a:pt x="820522" y="801890"/>
                  <a:pt x="822568" y="767114"/>
                </a:cubicBezTo>
                <a:cubicBezTo>
                  <a:pt x="820522" y="617782"/>
                  <a:pt x="820117" y="468419"/>
                  <a:pt x="816431" y="319119"/>
                </a:cubicBezTo>
                <a:cubicBezTo>
                  <a:pt x="816024" y="302632"/>
                  <a:pt x="812115" y="286415"/>
                  <a:pt x="810294" y="270024"/>
                </a:cubicBezTo>
                <a:cubicBezTo>
                  <a:pt x="808024" y="249591"/>
                  <a:pt x="808780" y="228687"/>
                  <a:pt x="804157" y="208655"/>
                </a:cubicBezTo>
                <a:cubicBezTo>
                  <a:pt x="802498" y="201468"/>
                  <a:pt x="796605" y="195910"/>
                  <a:pt x="791883" y="190244"/>
                </a:cubicBezTo>
                <a:cubicBezTo>
                  <a:pt x="781992" y="178376"/>
                  <a:pt x="761850" y="160809"/>
                  <a:pt x="748925" y="153423"/>
                </a:cubicBezTo>
                <a:cubicBezTo>
                  <a:pt x="659984" y="102598"/>
                  <a:pt x="808335" y="199167"/>
                  <a:pt x="712103" y="135012"/>
                </a:cubicBezTo>
                <a:cubicBezTo>
                  <a:pt x="708012" y="128875"/>
                  <a:pt x="705044" y="121816"/>
                  <a:pt x="699829" y="116601"/>
                </a:cubicBezTo>
                <a:cubicBezTo>
                  <a:pt x="685088" y="101860"/>
                  <a:pt x="680476" y="105677"/>
                  <a:pt x="663008" y="98191"/>
                </a:cubicBezTo>
                <a:cubicBezTo>
                  <a:pt x="654599" y="94587"/>
                  <a:pt x="646869" y="89521"/>
                  <a:pt x="638460" y="85917"/>
                </a:cubicBezTo>
                <a:cubicBezTo>
                  <a:pt x="632514" y="83369"/>
                  <a:pt x="625836" y="82673"/>
                  <a:pt x="620050" y="79780"/>
                </a:cubicBezTo>
                <a:cubicBezTo>
                  <a:pt x="613453" y="76481"/>
                  <a:pt x="608418" y="70411"/>
                  <a:pt x="601639" y="67506"/>
                </a:cubicBezTo>
                <a:cubicBezTo>
                  <a:pt x="593886" y="64183"/>
                  <a:pt x="585201" y="63686"/>
                  <a:pt x="577091" y="61369"/>
                </a:cubicBezTo>
                <a:cubicBezTo>
                  <a:pt x="570871" y="59592"/>
                  <a:pt x="564901" y="57009"/>
                  <a:pt x="558681" y="55232"/>
                </a:cubicBezTo>
                <a:cubicBezTo>
                  <a:pt x="550571" y="52915"/>
                  <a:pt x="542212" y="51519"/>
                  <a:pt x="534133" y="49095"/>
                </a:cubicBezTo>
                <a:cubicBezTo>
                  <a:pt x="473352" y="30861"/>
                  <a:pt x="521762" y="40896"/>
                  <a:pt x="460490" y="30685"/>
                </a:cubicBezTo>
                <a:cubicBezTo>
                  <a:pt x="454353" y="28639"/>
                  <a:pt x="448355" y="26117"/>
                  <a:pt x="442079" y="24548"/>
                </a:cubicBezTo>
                <a:cubicBezTo>
                  <a:pt x="415749" y="17965"/>
                  <a:pt x="401933" y="17746"/>
                  <a:pt x="374573" y="12274"/>
                </a:cubicBezTo>
                <a:cubicBezTo>
                  <a:pt x="366302" y="10620"/>
                  <a:pt x="358296" y="7791"/>
                  <a:pt x="350025" y="6137"/>
                </a:cubicBezTo>
                <a:cubicBezTo>
                  <a:pt x="337824" y="3697"/>
                  <a:pt x="325478" y="2046"/>
                  <a:pt x="313204" y="0"/>
                </a:cubicBezTo>
                <a:cubicBezTo>
                  <a:pt x="291884" y="1640"/>
                  <a:pt x="238153" y="1295"/>
                  <a:pt x="208876" y="12274"/>
                </a:cubicBezTo>
                <a:cubicBezTo>
                  <a:pt x="165847" y="28410"/>
                  <a:pt x="201524" y="19019"/>
                  <a:pt x="165918" y="36821"/>
                </a:cubicBezTo>
                <a:cubicBezTo>
                  <a:pt x="160132" y="39714"/>
                  <a:pt x="153644" y="40912"/>
                  <a:pt x="147507" y="42958"/>
                </a:cubicBezTo>
                <a:cubicBezTo>
                  <a:pt x="141370" y="49095"/>
                  <a:pt x="135764" y="55813"/>
                  <a:pt x="129097" y="61369"/>
                </a:cubicBezTo>
                <a:cubicBezTo>
                  <a:pt x="98181" y="87133"/>
                  <a:pt x="103971" y="62232"/>
                  <a:pt x="67727" y="116601"/>
                </a:cubicBezTo>
                <a:cubicBezTo>
                  <a:pt x="59545" y="128875"/>
                  <a:pt x="47845" y="139429"/>
                  <a:pt x="43180" y="153423"/>
                </a:cubicBezTo>
                <a:cubicBezTo>
                  <a:pt x="16849" y="232413"/>
                  <a:pt x="42117" y="151538"/>
                  <a:pt x="24769" y="220929"/>
                </a:cubicBezTo>
                <a:cubicBezTo>
                  <a:pt x="23200" y="227205"/>
                  <a:pt x="20409" y="233120"/>
                  <a:pt x="18632" y="239340"/>
                </a:cubicBezTo>
                <a:cubicBezTo>
                  <a:pt x="16315" y="247450"/>
                  <a:pt x="14812" y="255777"/>
                  <a:pt x="12495" y="263887"/>
                </a:cubicBezTo>
                <a:cubicBezTo>
                  <a:pt x="10718" y="270107"/>
                  <a:pt x="7761" y="275983"/>
                  <a:pt x="6358" y="282298"/>
                </a:cubicBezTo>
                <a:cubicBezTo>
                  <a:pt x="-1797" y="318994"/>
                  <a:pt x="221" y="318742"/>
                  <a:pt x="221" y="355941"/>
                </a:cubicBezTo>
              </a:path>
            </a:pathLst>
          </a:custGeom>
          <a:ln>
            <a:prstDash val="sysDash"/>
            <a:headEnd type="none" w="med" len="med"/>
            <a:tailEnd type="arrow" w="med" len="lg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105" name="Přímá spojnice 104"/>
          <p:cNvCxnSpPr/>
          <p:nvPr/>
        </p:nvCxnSpPr>
        <p:spPr>
          <a:xfrm flipH="1">
            <a:off x="5799383" y="986838"/>
            <a:ext cx="1148882" cy="324652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9" name="Přímá spojnice 108"/>
          <p:cNvCxnSpPr/>
          <p:nvPr/>
        </p:nvCxnSpPr>
        <p:spPr>
          <a:xfrm flipH="1">
            <a:off x="5799383" y="2060848"/>
            <a:ext cx="1148881" cy="2388538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1" name="Tabulka 90"/>
          <p:cNvGraphicFramePr>
            <a:graphicFrameLocks noGrp="1"/>
          </p:cNvGraphicFramePr>
          <p:nvPr>
            <p:extLst/>
          </p:nvPr>
        </p:nvGraphicFramePr>
        <p:xfrm>
          <a:off x="1259632" y="242933"/>
          <a:ext cx="2151856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</a:t>
                      </a:r>
                    </a:p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IVT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ctrl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1200" baseline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regs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B’s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guard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page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heap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page 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93" name="Volný tvar 92"/>
          <p:cNvSpPr/>
          <p:nvPr/>
        </p:nvSpPr>
        <p:spPr>
          <a:xfrm>
            <a:off x="1475656" y="44624"/>
            <a:ext cx="914433" cy="990600"/>
          </a:xfrm>
          <a:custGeom>
            <a:avLst/>
            <a:gdLst>
              <a:gd name="connsiteX0" fmla="*/ 914433 w 914433"/>
              <a:gd name="connsiteY0" fmla="*/ 990600 h 990600"/>
              <a:gd name="connsiteX1" fmla="*/ 895383 w 914433"/>
              <a:gd name="connsiteY1" fmla="*/ 939800 h 990600"/>
              <a:gd name="connsiteX2" fmla="*/ 882683 w 914433"/>
              <a:gd name="connsiteY2" fmla="*/ 889000 h 990600"/>
              <a:gd name="connsiteX3" fmla="*/ 895383 w 914433"/>
              <a:gd name="connsiteY3" fmla="*/ 628650 h 990600"/>
              <a:gd name="connsiteX4" fmla="*/ 889033 w 914433"/>
              <a:gd name="connsiteY4" fmla="*/ 234950 h 990600"/>
              <a:gd name="connsiteX5" fmla="*/ 876333 w 914433"/>
              <a:gd name="connsiteY5" fmla="*/ 196850 h 990600"/>
              <a:gd name="connsiteX6" fmla="*/ 869983 w 914433"/>
              <a:gd name="connsiteY6" fmla="*/ 171450 h 990600"/>
              <a:gd name="connsiteX7" fmla="*/ 857283 w 914433"/>
              <a:gd name="connsiteY7" fmla="*/ 152400 h 990600"/>
              <a:gd name="connsiteX8" fmla="*/ 844583 w 914433"/>
              <a:gd name="connsiteY8" fmla="*/ 127000 h 990600"/>
              <a:gd name="connsiteX9" fmla="*/ 806483 w 914433"/>
              <a:gd name="connsiteY9" fmla="*/ 88900 h 990600"/>
              <a:gd name="connsiteX10" fmla="*/ 793783 w 914433"/>
              <a:gd name="connsiteY10" fmla="*/ 69850 h 990600"/>
              <a:gd name="connsiteX11" fmla="*/ 717583 w 914433"/>
              <a:gd name="connsiteY11" fmla="*/ 31750 h 990600"/>
              <a:gd name="connsiteX12" fmla="*/ 698533 w 914433"/>
              <a:gd name="connsiteY12" fmla="*/ 25400 h 990600"/>
              <a:gd name="connsiteX13" fmla="*/ 635033 w 914433"/>
              <a:gd name="connsiteY13" fmla="*/ 12700 h 990600"/>
              <a:gd name="connsiteX14" fmla="*/ 527083 w 914433"/>
              <a:gd name="connsiteY14" fmla="*/ 0 h 990600"/>
              <a:gd name="connsiteX15" fmla="*/ 139733 w 914433"/>
              <a:gd name="connsiteY15" fmla="*/ 6350 h 990600"/>
              <a:gd name="connsiteX16" fmla="*/ 114333 w 914433"/>
              <a:gd name="connsiteY16" fmla="*/ 19050 h 990600"/>
              <a:gd name="connsiteX17" fmla="*/ 76233 w 914433"/>
              <a:gd name="connsiteY17" fmla="*/ 31750 h 990600"/>
              <a:gd name="connsiteX18" fmla="*/ 50833 w 914433"/>
              <a:gd name="connsiteY18" fmla="*/ 50800 h 990600"/>
              <a:gd name="connsiteX19" fmla="*/ 25433 w 914433"/>
              <a:gd name="connsiteY19" fmla="*/ 88900 h 990600"/>
              <a:gd name="connsiteX20" fmla="*/ 19083 w 914433"/>
              <a:gd name="connsiteY20" fmla="*/ 107950 h 990600"/>
              <a:gd name="connsiteX21" fmla="*/ 6383 w 914433"/>
              <a:gd name="connsiteY21" fmla="*/ 165100 h 990600"/>
              <a:gd name="connsiteX22" fmla="*/ 6383 w 914433"/>
              <a:gd name="connsiteY22" fmla="*/ 273050 h 990600"/>
              <a:gd name="connsiteX23" fmla="*/ 12733 w 914433"/>
              <a:gd name="connsiteY23" fmla="*/ 31750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4433" h="990600">
                <a:moveTo>
                  <a:pt x="914433" y="990600"/>
                </a:moveTo>
                <a:cubicBezTo>
                  <a:pt x="910548" y="980889"/>
                  <a:pt x="898701" y="953073"/>
                  <a:pt x="895383" y="939800"/>
                </a:cubicBezTo>
                <a:lnTo>
                  <a:pt x="882683" y="889000"/>
                </a:lnTo>
                <a:cubicBezTo>
                  <a:pt x="886916" y="802217"/>
                  <a:pt x="896784" y="715525"/>
                  <a:pt x="895383" y="628650"/>
                </a:cubicBezTo>
                <a:cubicBezTo>
                  <a:pt x="893266" y="497417"/>
                  <a:pt x="894818" y="366073"/>
                  <a:pt x="889033" y="234950"/>
                </a:cubicBezTo>
                <a:cubicBezTo>
                  <a:pt x="888443" y="221576"/>
                  <a:pt x="879580" y="209837"/>
                  <a:pt x="876333" y="196850"/>
                </a:cubicBezTo>
                <a:cubicBezTo>
                  <a:pt x="874216" y="188383"/>
                  <a:pt x="873421" y="179472"/>
                  <a:pt x="869983" y="171450"/>
                </a:cubicBezTo>
                <a:cubicBezTo>
                  <a:pt x="866977" y="164435"/>
                  <a:pt x="861069" y="159026"/>
                  <a:pt x="857283" y="152400"/>
                </a:cubicBezTo>
                <a:cubicBezTo>
                  <a:pt x="852587" y="144181"/>
                  <a:pt x="850496" y="134392"/>
                  <a:pt x="844583" y="127000"/>
                </a:cubicBezTo>
                <a:cubicBezTo>
                  <a:pt x="833363" y="112975"/>
                  <a:pt x="816446" y="103844"/>
                  <a:pt x="806483" y="88900"/>
                </a:cubicBezTo>
                <a:cubicBezTo>
                  <a:pt x="802250" y="82550"/>
                  <a:pt x="799526" y="74876"/>
                  <a:pt x="793783" y="69850"/>
                </a:cubicBezTo>
                <a:cubicBezTo>
                  <a:pt x="763482" y="43337"/>
                  <a:pt x="753554" y="43740"/>
                  <a:pt x="717583" y="31750"/>
                </a:cubicBezTo>
                <a:cubicBezTo>
                  <a:pt x="711233" y="29633"/>
                  <a:pt x="705097" y="26713"/>
                  <a:pt x="698533" y="25400"/>
                </a:cubicBezTo>
                <a:cubicBezTo>
                  <a:pt x="677366" y="21167"/>
                  <a:pt x="656402" y="15753"/>
                  <a:pt x="635033" y="12700"/>
                </a:cubicBezTo>
                <a:cubicBezTo>
                  <a:pt x="569525" y="3342"/>
                  <a:pt x="605476" y="7839"/>
                  <a:pt x="527083" y="0"/>
                </a:cubicBezTo>
                <a:cubicBezTo>
                  <a:pt x="397966" y="2117"/>
                  <a:pt x="268730" y="396"/>
                  <a:pt x="139733" y="6350"/>
                </a:cubicBezTo>
                <a:cubicBezTo>
                  <a:pt x="130277" y="6786"/>
                  <a:pt x="123122" y="15534"/>
                  <a:pt x="114333" y="19050"/>
                </a:cubicBezTo>
                <a:cubicBezTo>
                  <a:pt x="101904" y="24022"/>
                  <a:pt x="88933" y="27517"/>
                  <a:pt x="76233" y="31750"/>
                </a:cubicBezTo>
                <a:cubicBezTo>
                  <a:pt x="67766" y="38100"/>
                  <a:pt x="57864" y="42890"/>
                  <a:pt x="50833" y="50800"/>
                </a:cubicBezTo>
                <a:cubicBezTo>
                  <a:pt x="40692" y="62208"/>
                  <a:pt x="30260" y="74420"/>
                  <a:pt x="25433" y="88900"/>
                </a:cubicBezTo>
                <a:cubicBezTo>
                  <a:pt x="23316" y="95250"/>
                  <a:pt x="20535" y="101416"/>
                  <a:pt x="19083" y="107950"/>
                </a:cubicBezTo>
                <a:cubicBezTo>
                  <a:pt x="4182" y="175004"/>
                  <a:pt x="20678" y="122216"/>
                  <a:pt x="6383" y="165100"/>
                </a:cubicBezTo>
                <a:cubicBezTo>
                  <a:pt x="-1886" y="231254"/>
                  <a:pt x="-2366" y="203057"/>
                  <a:pt x="6383" y="273050"/>
                </a:cubicBezTo>
                <a:cubicBezTo>
                  <a:pt x="8239" y="287902"/>
                  <a:pt x="12733" y="317500"/>
                  <a:pt x="12733" y="317500"/>
                </a:cubicBezTo>
              </a:path>
            </a:pathLst>
          </a:custGeom>
          <a:ln>
            <a:prstDash val="sysDash"/>
            <a:headEnd type="none" w="med" len="med"/>
            <a:tailEnd type="arrow" w="med" len="lg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110" name="Přímá spojnice 109"/>
          <p:cNvCxnSpPr/>
          <p:nvPr/>
        </p:nvCxnSpPr>
        <p:spPr>
          <a:xfrm>
            <a:off x="3131840" y="1628800"/>
            <a:ext cx="1224136" cy="4518093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1" name="Přímá spojnice 110"/>
          <p:cNvCxnSpPr/>
          <p:nvPr/>
        </p:nvCxnSpPr>
        <p:spPr>
          <a:xfrm>
            <a:off x="3131840" y="1412776"/>
            <a:ext cx="1224136" cy="4530367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2" name="Přímá spojnice 111"/>
          <p:cNvCxnSpPr/>
          <p:nvPr/>
        </p:nvCxnSpPr>
        <p:spPr>
          <a:xfrm>
            <a:off x="3131840" y="1196752"/>
            <a:ext cx="1224136" cy="4302069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3" name="Přímá spojnice 112"/>
          <p:cNvCxnSpPr/>
          <p:nvPr/>
        </p:nvCxnSpPr>
        <p:spPr>
          <a:xfrm>
            <a:off x="3131840" y="764704"/>
            <a:ext cx="1296143" cy="444268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4" name="Přímá spojnice 113"/>
          <p:cNvCxnSpPr/>
          <p:nvPr/>
        </p:nvCxnSpPr>
        <p:spPr>
          <a:xfrm>
            <a:off x="3131840" y="548680"/>
            <a:ext cx="1224136" cy="519071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5" name="Přímá spojnice 114"/>
          <p:cNvCxnSpPr/>
          <p:nvPr/>
        </p:nvCxnSpPr>
        <p:spPr>
          <a:xfrm>
            <a:off x="3131840" y="332656"/>
            <a:ext cx="1224135" cy="6048672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6" name="Přímá spojnice 115"/>
          <p:cNvCxnSpPr/>
          <p:nvPr/>
        </p:nvCxnSpPr>
        <p:spPr>
          <a:xfrm>
            <a:off x="3131840" y="986838"/>
            <a:ext cx="1224137" cy="3228113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3" name="Přímá spojnice 102"/>
          <p:cNvCxnSpPr/>
          <p:nvPr/>
        </p:nvCxnSpPr>
        <p:spPr>
          <a:xfrm flipV="1">
            <a:off x="3131840" y="3945330"/>
            <a:ext cx="1224137" cy="2219974"/>
          </a:xfrm>
          <a:prstGeom prst="line">
            <a:avLst/>
          </a:pr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7" name="Přímá spojnice 116"/>
          <p:cNvCxnSpPr/>
          <p:nvPr/>
        </p:nvCxnSpPr>
        <p:spPr>
          <a:xfrm flipV="1">
            <a:off x="3131838" y="3366197"/>
            <a:ext cx="1224137" cy="2601494"/>
          </a:xfrm>
          <a:prstGeom prst="line">
            <a:avLst/>
          </a:pr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8" name="Přímá spojnice 117"/>
          <p:cNvCxnSpPr/>
          <p:nvPr/>
        </p:nvCxnSpPr>
        <p:spPr>
          <a:xfrm flipV="1">
            <a:off x="3138366" y="3542331"/>
            <a:ext cx="1217609" cy="2016371"/>
          </a:xfrm>
          <a:prstGeom prst="line">
            <a:avLst/>
          </a:pr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9" name="Přímá spojnice 118"/>
          <p:cNvCxnSpPr/>
          <p:nvPr/>
        </p:nvCxnSpPr>
        <p:spPr>
          <a:xfrm flipV="1">
            <a:off x="3138366" y="1412776"/>
            <a:ext cx="1231080" cy="3921301"/>
          </a:xfrm>
          <a:prstGeom prst="line">
            <a:avLst/>
          </a:pr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0" name="Přímá spojnice 119"/>
          <p:cNvCxnSpPr/>
          <p:nvPr/>
        </p:nvCxnSpPr>
        <p:spPr>
          <a:xfrm flipV="1">
            <a:off x="3145309" y="3153242"/>
            <a:ext cx="1224137" cy="1974083"/>
          </a:xfrm>
          <a:prstGeom prst="line">
            <a:avLst/>
          </a:pr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1" name="Přímá spojnice 120"/>
          <p:cNvCxnSpPr/>
          <p:nvPr/>
        </p:nvCxnSpPr>
        <p:spPr>
          <a:xfrm>
            <a:off x="3128911" y="1844824"/>
            <a:ext cx="1227066" cy="1974901"/>
          </a:xfrm>
          <a:prstGeom prst="line">
            <a:avLst/>
          </a:pr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683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995CDF-704C-4126-82B8-CE675AA12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Workstation mode GC</a:t>
            </a:r>
          </a:p>
        </p:txBody>
      </p:sp>
      <p:pic>
        <p:nvPicPr>
          <p:cNvPr id="1026" name="Picture 2" descr="Screenshot of how a thread triggers a Garbage Collection.">
            <a:extLst>
              <a:ext uri="{FF2B5EF4-FFF2-40B4-BE49-F238E27FC236}">
                <a16:creationId xmlns:a16="http://schemas.microsoft.com/office/drawing/2014/main" id="{BC2F11E0-2EBC-44F0-A959-21D967625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950" y="2590800"/>
            <a:ext cx="53721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347E73C2-A126-4379-85FC-1657D5C541C8}"/>
              </a:ext>
            </a:extLst>
          </p:cNvPr>
          <p:cNvSpPr/>
          <p:nvPr/>
        </p:nvSpPr>
        <p:spPr>
          <a:xfrm>
            <a:off x="0" y="6669360"/>
            <a:ext cx="5724128" cy="18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700" dirty="0"/>
              <a:t>Schema from: https://learn.microsoft.com/en-us/dotnet/standard/garbage-collection/fundamentals</a:t>
            </a:r>
          </a:p>
        </p:txBody>
      </p:sp>
    </p:spTree>
    <p:extLst>
      <p:ext uri="{BB962C8B-B14F-4D97-AF65-F5344CB8AC3E}">
        <p14:creationId xmlns:p14="http://schemas.microsoft.com/office/powerpoint/2010/main" val="3807906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995CDF-704C-4126-82B8-CE675AA12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Server mode GC</a:t>
            </a:r>
          </a:p>
        </p:txBody>
      </p:sp>
      <p:pic>
        <p:nvPicPr>
          <p:cNvPr id="2050" name="Picture 2" descr="Server Garbage Collection Threads">
            <a:extLst>
              <a:ext uri="{FF2B5EF4-FFF2-40B4-BE49-F238E27FC236}">
                <a16:creationId xmlns:a16="http://schemas.microsoft.com/office/drawing/2014/main" id="{BFC40878-3977-4259-921D-4081ED331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950" y="2147888"/>
            <a:ext cx="5372100" cy="256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991ED1A7-9864-412A-BF85-F77CEF014ABB}"/>
              </a:ext>
            </a:extLst>
          </p:cNvPr>
          <p:cNvSpPr/>
          <p:nvPr/>
        </p:nvSpPr>
        <p:spPr>
          <a:xfrm>
            <a:off x="0" y="6669360"/>
            <a:ext cx="5724128" cy="18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700" dirty="0"/>
              <a:t>Schema from: https://learn.microsoft.com/en-us/dotnet/standard/garbage-collection/workstation-server-gc</a:t>
            </a:r>
          </a:p>
        </p:txBody>
      </p:sp>
    </p:spTree>
    <p:extLst>
      <p:ext uri="{BB962C8B-B14F-4D97-AF65-F5344CB8AC3E}">
        <p14:creationId xmlns:p14="http://schemas.microsoft.com/office/powerpoint/2010/main" val="2505730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995CDF-704C-4126-82B8-CE675AA12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Workstation background/</a:t>
            </a:r>
            <a:r>
              <a:rPr lang="cs-CZ" dirty="0" err="1"/>
              <a:t>concurrent</a:t>
            </a:r>
            <a:r>
              <a:rPr lang="cs-CZ" dirty="0"/>
              <a:t> GC</a:t>
            </a:r>
          </a:p>
        </p:txBody>
      </p:sp>
      <p:pic>
        <p:nvPicPr>
          <p:cNvPr id="4098" name="Picture 2" descr="Background workstation garbage collection">
            <a:extLst>
              <a:ext uri="{FF2B5EF4-FFF2-40B4-BE49-F238E27FC236}">
                <a16:creationId xmlns:a16="http://schemas.microsoft.com/office/drawing/2014/main" id="{07C23559-801D-4E42-9156-5013459BD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5" y="2028825"/>
            <a:ext cx="5619750" cy="280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4FBC2266-B259-4F83-B6D4-BAD5699175E1}"/>
              </a:ext>
            </a:extLst>
          </p:cNvPr>
          <p:cNvSpPr/>
          <p:nvPr/>
        </p:nvSpPr>
        <p:spPr>
          <a:xfrm>
            <a:off x="0" y="6669360"/>
            <a:ext cx="5724128" cy="18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700" dirty="0"/>
              <a:t>Schema from: https://learn.microsoft.com/en-us/dotnet/standard/garbage-collection/background-gc</a:t>
            </a:r>
          </a:p>
        </p:txBody>
      </p:sp>
    </p:spTree>
    <p:extLst>
      <p:ext uri="{BB962C8B-B14F-4D97-AF65-F5344CB8AC3E}">
        <p14:creationId xmlns:p14="http://schemas.microsoft.com/office/powerpoint/2010/main" val="934934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How Would You Implement </a:t>
            </a:r>
            <a:r>
              <a:rPr lang="en-US" sz="3200" dirty="0">
                <a:latin typeface="Consolas" pitchFamily="49" charset="0"/>
                <a:cs typeface="Consolas" pitchFamily="49" charset="0"/>
              </a:rPr>
              <a:t>List&lt;T&gt;.Clear()</a:t>
            </a:r>
            <a:r>
              <a:rPr lang="en-US" sz="3200" dirty="0"/>
              <a:t>?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1187624" y="2852936"/>
          <a:ext cx="679241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3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Complexity with Respect to Number</a:t>
                      </a:r>
                      <a:r>
                        <a:rPr lang="en-US" baseline="0" dirty="0"/>
                        <a:t> of Elements in List (n)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Something</a:t>
                      </a:r>
                      <a:r>
                        <a:rPr lang="en-US" baseline="0" dirty="0"/>
                        <a:t> else.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920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How Would You Implement </a:t>
            </a:r>
            <a:r>
              <a:rPr lang="en-US" sz="3200" dirty="0">
                <a:latin typeface="Consolas" pitchFamily="49" charset="0"/>
                <a:cs typeface="Consolas" pitchFamily="49" charset="0"/>
              </a:rPr>
              <a:t>List&lt;T&gt;.Clear()</a:t>
            </a:r>
            <a:r>
              <a:rPr lang="en-US" sz="3200" dirty="0"/>
              <a:t>?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1187624" y="2852936"/>
          <a:ext cx="679241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3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Complexity with Respect to Number</a:t>
                      </a:r>
                      <a:r>
                        <a:rPr lang="en-US" baseline="0" dirty="0"/>
                        <a:t> of Elements in List (n)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O(n) – set all elements to </a:t>
                      </a:r>
                      <a:r>
                        <a:rPr lang="en-US" dirty="0">
                          <a:latin typeface="Consolas" pitchFamily="49" charset="0"/>
                          <a:cs typeface="Consolas" pitchFamily="49" charset="0"/>
                        </a:rPr>
                        <a:t>null</a:t>
                      </a:r>
                      <a:r>
                        <a:rPr lang="en-US" dirty="0"/>
                        <a:t>! </a:t>
                      </a:r>
                      <a:r>
                        <a:rPr lang="en-US" b="1" dirty="0"/>
                        <a:t>Mind the GC!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Something</a:t>
                      </a:r>
                      <a:r>
                        <a:rPr lang="en-US" baseline="0" dirty="0"/>
                        <a:t> else.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915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Volný tvar 47"/>
          <p:cNvSpPr/>
          <p:nvPr/>
        </p:nvSpPr>
        <p:spPr>
          <a:xfrm>
            <a:off x="255224" y="1082309"/>
            <a:ext cx="8600345" cy="4800384"/>
          </a:xfrm>
          <a:custGeom>
            <a:avLst/>
            <a:gdLst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18732 w 8600345"/>
              <a:gd name="connsiteY6" fmla="*/ 3060713 h 4800384"/>
              <a:gd name="connsiteX7" fmla="*/ 2273487 w 8600345"/>
              <a:gd name="connsiteY7" fmla="*/ 3151024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273487 w 8600345"/>
              <a:gd name="connsiteY7" fmla="*/ 3151024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634732 w 8600345"/>
              <a:gd name="connsiteY8" fmla="*/ 3670313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533132 w 8600345"/>
              <a:gd name="connsiteY9" fmla="*/ 4426669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397665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318643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115443 w 8600345"/>
              <a:gd name="connsiteY7" fmla="*/ 3421958 h 4800384"/>
              <a:gd name="connsiteX8" fmla="*/ 2250910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036421 w 8600345"/>
              <a:gd name="connsiteY7" fmla="*/ 3410669 h 4800384"/>
              <a:gd name="connsiteX8" fmla="*/ 2250910 w 8600345"/>
              <a:gd name="connsiteY8" fmla="*/ 3794491 h 4800384"/>
              <a:gd name="connsiteX9" fmla="*/ 2363798 w 8600345"/>
              <a:gd name="connsiteY9" fmla="*/ 4370225 h 4800384"/>
              <a:gd name="connsiteX10" fmla="*/ 2612154 w 8600345"/>
              <a:gd name="connsiteY10" fmla="*/ 4754047 h 4800384"/>
              <a:gd name="connsiteX11" fmla="*/ 3357220 w 8600345"/>
              <a:gd name="connsiteY11" fmla="*/ 4742758 h 4800384"/>
              <a:gd name="connsiteX12" fmla="*/ 3820065 w 8600345"/>
              <a:gd name="connsiteY12" fmla="*/ 4787913 h 4800384"/>
              <a:gd name="connsiteX13" fmla="*/ 4011976 w 8600345"/>
              <a:gd name="connsiteY13" fmla="*/ 4483113 h 4800384"/>
              <a:gd name="connsiteX14" fmla="*/ 3820065 w 8600345"/>
              <a:gd name="connsiteY14" fmla="*/ 3997691 h 4800384"/>
              <a:gd name="connsiteX15" fmla="*/ 3447532 w 8600345"/>
              <a:gd name="connsiteY15" fmla="*/ 3309069 h 4800384"/>
              <a:gd name="connsiteX16" fmla="*/ 3853932 w 8600345"/>
              <a:gd name="connsiteY16" fmla="*/ 3015558 h 4800384"/>
              <a:gd name="connsiteX17" fmla="*/ 4565132 w 8600345"/>
              <a:gd name="connsiteY17" fmla="*/ 3173602 h 4800384"/>
              <a:gd name="connsiteX18" fmla="*/ 6077843 w 8600345"/>
              <a:gd name="connsiteY18" fmla="*/ 3286491 h 4800384"/>
              <a:gd name="connsiteX19" fmla="*/ 7782465 w 8600345"/>
              <a:gd name="connsiteY19" fmla="*/ 3241335 h 4800384"/>
              <a:gd name="connsiteX20" fmla="*/ 8448509 w 8600345"/>
              <a:gd name="connsiteY20" fmla="*/ 2902669 h 4800384"/>
              <a:gd name="connsiteX21" fmla="*/ 8595265 w 8600345"/>
              <a:gd name="connsiteY21" fmla="*/ 2180180 h 4800384"/>
              <a:gd name="connsiteX22" fmla="*/ 8335620 w 8600345"/>
              <a:gd name="connsiteY22" fmla="*/ 1581869 h 4800384"/>
              <a:gd name="connsiteX23" fmla="*/ 8414643 w 8600345"/>
              <a:gd name="connsiteY23" fmla="*/ 972269 h 4800384"/>
              <a:gd name="connsiteX24" fmla="*/ 8132420 w 8600345"/>
              <a:gd name="connsiteY24" fmla="*/ 554580 h 4800384"/>
              <a:gd name="connsiteX25" fmla="*/ 7059976 w 8600345"/>
              <a:gd name="connsiteY25" fmla="*/ 554580 h 4800384"/>
              <a:gd name="connsiteX26" fmla="*/ 6055265 w 8600345"/>
              <a:gd name="connsiteY26" fmla="*/ 532002 h 4800384"/>
              <a:gd name="connsiteX27" fmla="*/ 4903798 w 8600345"/>
              <a:gd name="connsiteY27" fmla="*/ 125602 h 4800384"/>
              <a:gd name="connsiteX28" fmla="*/ 3853932 w 8600345"/>
              <a:gd name="connsiteY28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675176 w 8600345"/>
              <a:gd name="connsiteY6" fmla="*/ 3139735 h 4800384"/>
              <a:gd name="connsiteX7" fmla="*/ 2250910 w 8600345"/>
              <a:gd name="connsiteY7" fmla="*/ 3794491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754199 w 8600345"/>
              <a:gd name="connsiteY6" fmla="*/ 3173601 h 4800384"/>
              <a:gd name="connsiteX7" fmla="*/ 2250910 w 8600345"/>
              <a:gd name="connsiteY7" fmla="*/ 3794491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  <a:gd name="connsiteX0" fmla="*/ 3853932 w 8600345"/>
              <a:gd name="connsiteY0" fmla="*/ 1424 h 4800384"/>
              <a:gd name="connsiteX1" fmla="*/ 3063709 w 8600345"/>
              <a:gd name="connsiteY1" fmla="*/ 159469 h 4800384"/>
              <a:gd name="connsiteX2" fmla="*/ 2476687 w 8600345"/>
              <a:gd name="connsiteY2" fmla="*/ 1209335 h 4800384"/>
              <a:gd name="connsiteX3" fmla="*/ 433398 w 8600345"/>
              <a:gd name="connsiteY3" fmla="*/ 2022135 h 4800384"/>
              <a:gd name="connsiteX4" fmla="*/ 4420 w 8600345"/>
              <a:gd name="connsiteY4" fmla="*/ 2631735 h 4800384"/>
              <a:gd name="connsiteX5" fmla="*/ 557576 w 8600345"/>
              <a:gd name="connsiteY5" fmla="*/ 3049424 h 4800384"/>
              <a:gd name="connsiteX6" fmla="*/ 1754199 w 8600345"/>
              <a:gd name="connsiteY6" fmla="*/ 3173601 h 4800384"/>
              <a:gd name="connsiteX7" fmla="*/ 2239622 w 8600345"/>
              <a:gd name="connsiteY7" fmla="*/ 3715469 h 4800384"/>
              <a:gd name="connsiteX8" fmla="*/ 2363798 w 8600345"/>
              <a:gd name="connsiteY8" fmla="*/ 4370225 h 4800384"/>
              <a:gd name="connsiteX9" fmla="*/ 2612154 w 8600345"/>
              <a:gd name="connsiteY9" fmla="*/ 4754047 h 4800384"/>
              <a:gd name="connsiteX10" fmla="*/ 3357220 w 8600345"/>
              <a:gd name="connsiteY10" fmla="*/ 4742758 h 4800384"/>
              <a:gd name="connsiteX11" fmla="*/ 3820065 w 8600345"/>
              <a:gd name="connsiteY11" fmla="*/ 4787913 h 4800384"/>
              <a:gd name="connsiteX12" fmla="*/ 4011976 w 8600345"/>
              <a:gd name="connsiteY12" fmla="*/ 4483113 h 4800384"/>
              <a:gd name="connsiteX13" fmla="*/ 3820065 w 8600345"/>
              <a:gd name="connsiteY13" fmla="*/ 3997691 h 4800384"/>
              <a:gd name="connsiteX14" fmla="*/ 3447532 w 8600345"/>
              <a:gd name="connsiteY14" fmla="*/ 3309069 h 4800384"/>
              <a:gd name="connsiteX15" fmla="*/ 3853932 w 8600345"/>
              <a:gd name="connsiteY15" fmla="*/ 3015558 h 4800384"/>
              <a:gd name="connsiteX16" fmla="*/ 4565132 w 8600345"/>
              <a:gd name="connsiteY16" fmla="*/ 3173602 h 4800384"/>
              <a:gd name="connsiteX17" fmla="*/ 6077843 w 8600345"/>
              <a:gd name="connsiteY17" fmla="*/ 3286491 h 4800384"/>
              <a:gd name="connsiteX18" fmla="*/ 7782465 w 8600345"/>
              <a:gd name="connsiteY18" fmla="*/ 3241335 h 4800384"/>
              <a:gd name="connsiteX19" fmla="*/ 8448509 w 8600345"/>
              <a:gd name="connsiteY19" fmla="*/ 2902669 h 4800384"/>
              <a:gd name="connsiteX20" fmla="*/ 8595265 w 8600345"/>
              <a:gd name="connsiteY20" fmla="*/ 2180180 h 4800384"/>
              <a:gd name="connsiteX21" fmla="*/ 8335620 w 8600345"/>
              <a:gd name="connsiteY21" fmla="*/ 1581869 h 4800384"/>
              <a:gd name="connsiteX22" fmla="*/ 8414643 w 8600345"/>
              <a:gd name="connsiteY22" fmla="*/ 972269 h 4800384"/>
              <a:gd name="connsiteX23" fmla="*/ 8132420 w 8600345"/>
              <a:gd name="connsiteY23" fmla="*/ 554580 h 4800384"/>
              <a:gd name="connsiteX24" fmla="*/ 7059976 w 8600345"/>
              <a:gd name="connsiteY24" fmla="*/ 554580 h 4800384"/>
              <a:gd name="connsiteX25" fmla="*/ 6055265 w 8600345"/>
              <a:gd name="connsiteY25" fmla="*/ 532002 h 4800384"/>
              <a:gd name="connsiteX26" fmla="*/ 4903798 w 8600345"/>
              <a:gd name="connsiteY26" fmla="*/ 125602 h 4800384"/>
              <a:gd name="connsiteX27" fmla="*/ 3853932 w 8600345"/>
              <a:gd name="connsiteY27" fmla="*/ 1424 h 4800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600345" h="4800384">
                <a:moveTo>
                  <a:pt x="3853932" y="1424"/>
                </a:moveTo>
                <a:cubicBezTo>
                  <a:pt x="3547251" y="7068"/>
                  <a:pt x="3293250" y="-41850"/>
                  <a:pt x="3063709" y="159469"/>
                </a:cubicBezTo>
                <a:cubicBezTo>
                  <a:pt x="2834168" y="360788"/>
                  <a:pt x="2915072" y="898891"/>
                  <a:pt x="2476687" y="1209335"/>
                </a:cubicBezTo>
                <a:cubicBezTo>
                  <a:pt x="2038302" y="1519779"/>
                  <a:pt x="845442" y="1785068"/>
                  <a:pt x="433398" y="2022135"/>
                </a:cubicBezTo>
                <a:cubicBezTo>
                  <a:pt x="21354" y="2259202"/>
                  <a:pt x="-16276" y="2460520"/>
                  <a:pt x="4420" y="2631735"/>
                </a:cubicBezTo>
                <a:cubicBezTo>
                  <a:pt x="25116" y="2802950"/>
                  <a:pt x="265946" y="2959113"/>
                  <a:pt x="557576" y="3049424"/>
                </a:cubicBezTo>
                <a:cubicBezTo>
                  <a:pt x="849206" y="3139735"/>
                  <a:pt x="1473858" y="3062594"/>
                  <a:pt x="1754199" y="3173601"/>
                </a:cubicBezTo>
                <a:cubicBezTo>
                  <a:pt x="2034540" y="3284608"/>
                  <a:pt x="2138022" y="3516032"/>
                  <a:pt x="2239622" y="3715469"/>
                </a:cubicBezTo>
                <a:cubicBezTo>
                  <a:pt x="2341222" y="3914906"/>
                  <a:pt x="2301709" y="4197129"/>
                  <a:pt x="2363798" y="4370225"/>
                </a:cubicBezTo>
                <a:cubicBezTo>
                  <a:pt x="2425887" y="4543321"/>
                  <a:pt x="2446584" y="4691958"/>
                  <a:pt x="2612154" y="4754047"/>
                </a:cubicBezTo>
                <a:cubicBezTo>
                  <a:pt x="2777724" y="4816136"/>
                  <a:pt x="3155902" y="4737114"/>
                  <a:pt x="3357220" y="4742758"/>
                </a:cubicBezTo>
                <a:cubicBezTo>
                  <a:pt x="3558538" y="4748402"/>
                  <a:pt x="3710939" y="4831187"/>
                  <a:pt x="3820065" y="4787913"/>
                </a:cubicBezTo>
                <a:cubicBezTo>
                  <a:pt x="3929191" y="4744639"/>
                  <a:pt x="4011976" y="4614817"/>
                  <a:pt x="4011976" y="4483113"/>
                </a:cubicBezTo>
                <a:cubicBezTo>
                  <a:pt x="4011976" y="4351409"/>
                  <a:pt x="3914139" y="4193365"/>
                  <a:pt x="3820065" y="3997691"/>
                </a:cubicBezTo>
                <a:cubicBezTo>
                  <a:pt x="3725991" y="3802017"/>
                  <a:pt x="3441888" y="3472758"/>
                  <a:pt x="3447532" y="3309069"/>
                </a:cubicBezTo>
                <a:cubicBezTo>
                  <a:pt x="3453176" y="3145380"/>
                  <a:pt x="3667665" y="3038136"/>
                  <a:pt x="3853932" y="3015558"/>
                </a:cubicBezTo>
                <a:cubicBezTo>
                  <a:pt x="4040199" y="2992980"/>
                  <a:pt x="4194480" y="3128447"/>
                  <a:pt x="4565132" y="3173602"/>
                </a:cubicBezTo>
                <a:cubicBezTo>
                  <a:pt x="4935784" y="3218757"/>
                  <a:pt x="5541621" y="3275202"/>
                  <a:pt x="6077843" y="3286491"/>
                </a:cubicBezTo>
                <a:cubicBezTo>
                  <a:pt x="6614065" y="3297780"/>
                  <a:pt x="7387354" y="3305305"/>
                  <a:pt x="7782465" y="3241335"/>
                </a:cubicBezTo>
                <a:cubicBezTo>
                  <a:pt x="8177576" y="3177365"/>
                  <a:pt x="8313042" y="3079528"/>
                  <a:pt x="8448509" y="2902669"/>
                </a:cubicBezTo>
                <a:cubicBezTo>
                  <a:pt x="8583976" y="2725810"/>
                  <a:pt x="8614080" y="2400313"/>
                  <a:pt x="8595265" y="2180180"/>
                </a:cubicBezTo>
                <a:cubicBezTo>
                  <a:pt x="8576450" y="1960047"/>
                  <a:pt x="8365724" y="1783187"/>
                  <a:pt x="8335620" y="1581869"/>
                </a:cubicBezTo>
                <a:cubicBezTo>
                  <a:pt x="8305516" y="1380551"/>
                  <a:pt x="8448510" y="1143484"/>
                  <a:pt x="8414643" y="972269"/>
                </a:cubicBezTo>
                <a:cubicBezTo>
                  <a:pt x="8380776" y="801054"/>
                  <a:pt x="8358198" y="624195"/>
                  <a:pt x="8132420" y="554580"/>
                </a:cubicBezTo>
                <a:cubicBezTo>
                  <a:pt x="7906642" y="484965"/>
                  <a:pt x="7406168" y="558343"/>
                  <a:pt x="7059976" y="554580"/>
                </a:cubicBezTo>
                <a:cubicBezTo>
                  <a:pt x="6713784" y="550817"/>
                  <a:pt x="6414628" y="603498"/>
                  <a:pt x="6055265" y="532002"/>
                </a:cubicBezTo>
                <a:cubicBezTo>
                  <a:pt x="5695902" y="460506"/>
                  <a:pt x="5274450" y="215913"/>
                  <a:pt x="4903798" y="125602"/>
                </a:cubicBezTo>
                <a:cubicBezTo>
                  <a:pt x="4533146" y="35291"/>
                  <a:pt x="4160613" y="-4220"/>
                  <a:pt x="3853932" y="1424"/>
                </a:cubicBez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47" name="Volný tvar 46"/>
          <p:cNvSpPr/>
          <p:nvPr/>
        </p:nvSpPr>
        <p:spPr>
          <a:xfrm>
            <a:off x="154167" y="4316290"/>
            <a:ext cx="8060869" cy="2253843"/>
          </a:xfrm>
          <a:custGeom>
            <a:avLst/>
            <a:gdLst>
              <a:gd name="connsiteX0" fmla="*/ 1146711 w 8063525"/>
              <a:gd name="connsiteY0" fmla="*/ 20185 h 2289251"/>
              <a:gd name="connsiteX1" fmla="*/ 570978 w 8063525"/>
              <a:gd name="connsiteY1" fmla="*/ 20185 h 2289251"/>
              <a:gd name="connsiteX2" fmla="*/ 221022 w 8063525"/>
              <a:gd name="connsiteY2" fmla="*/ 268540 h 2289251"/>
              <a:gd name="connsiteX3" fmla="*/ 40400 w 8063525"/>
              <a:gd name="connsiteY3" fmla="*/ 1194229 h 2289251"/>
              <a:gd name="connsiteX4" fmla="*/ 119422 w 8063525"/>
              <a:gd name="connsiteY4" fmla="*/ 2074762 h 2289251"/>
              <a:gd name="connsiteX5" fmla="*/ 1214445 w 8063525"/>
              <a:gd name="connsiteY5" fmla="*/ 2289251 h 2289251"/>
              <a:gd name="connsiteX6" fmla="*/ 2885200 w 8063525"/>
              <a:gd name="connsiteY6" fmla="*/ 2210229 h 2289251"/>
              <a:gd name="connsiteX7" fmla="*/ 6904045 w 8063525"/>
              <a:gd name="connsiteY7" fmla="*/ 2029607 h 2289251"/>
              <a:gd name="connsiteX8" fmla="*/ 7976489 w 8063525"/>
              <a:gd name="connsiteY8" fmla="*/ 1295829 h 2289251"/>
              <a:gd name="connsiteX9" fmla="*/ 5075245 w 8063525"/>
              <a:gd name="connsiteY9" fmla="*/ 313696 h 2289251"/>
              <a:gd name="connsiteX10" fmla="*/ 4014089 w 8063525"/>
              <a:gd name="connsiteY10" fmla="*/ 200807 h 2289251"/>
              <a:gd name="connsiteX11" fmla="*/ 4251156 w 8063525"/>
              <a:gd name="connsiteY11" fmla="*/ 866851 h 2289251"/>
              <a:gd name="connsiteX12" fmla="*/ 4341467 w 8063525"/>
              <a:gd name="connsiteY12" fmla="*/ 1544185 h 2289251"/>
              <a:gd name="connsiteX13" fmla="*/ 4160845 w 8063525"/>
              <a:gd name="connsiteY13" fmla="*/ 1747385 h 2289251"/>
              <a:gd name="connsiteX14" fmla="*/ 3630267 w 8063525"/>
              <a:gd name="connsiteY14" fmla="*/ 1679651 h 2289251"/>
              <a:gd name="connsiteX15" fmla="*/ 3291600 w 8063525"/>
              <a:gd name="connsiteY15" fmla="*/ 1645785 h 2289251"/>
              <a:gd name="connsiteX16" fmla="*/ 2749733 w 8063525"/>
              <a:gd name="connsiteY16" fmla="*/ 1713518 h 2289251"/>
              <a:gd name="connsiteX17" fmla="*/ 2399778 w 8063525"/>
              <a:gd name="connsiteY17" fmla="*/ 1566762 h 2289251"/>
              <a:gd name="connsiteX18" fmla="*/ 2546533 w 8063525"/>
              <a:gd name="connsiteY18" fmla="*/ 787829 h 2289251"/>
              <a:gd name="connsiteX19" fmla="*/ 2467511 w 8063525"/>
              <a:gd name="connsiteY19" fmla="*/ 268540 h 2289251"/>
              <a:gd name="connsiteX20" fmla="*/ 2174000 w 8063525"/>
              <a:gd name="connsiteY20" fmla="*/ 65340 h 2289251"/>
              <a:gd name="connsiteX21" fmla="*/ 1146711 w 8063525"/>
              <a:gd name="connsiteY21" fmla="*/ 20185 h 2289251"/>
              <a:gd name="connsiteX0" fmla="*/ 1146711 w 8063525"/>
              <a:gd name="connsiteY0" fmla="*/ 54210 h 2278121"/>
              <a:gd name="connsiteX1" fmla="*/ 570978 w 8063525"/>
              <a:gd name="connsiteY1" fmla="*/ 9055 h 2278121"/>
              <a:gd name="connsiteX2" fmla="*/ 221022 w 8063525"/>
              <a:gd name="connsiteY2" fmla="*/ 257410 h 2278121"/>
              <a:gd name="connsiteX3" fmla="*/ 40400 w 8063525"/>
              <a:gd name="connsiteY3" fmla="*/ 1183099 h 2278121"/>
              <a:gd name="connsiteX4" fmla="*/ 119422 w 8063525"/>
              <a:gd name="connsiteY4" fmla="*/ 2063632 h 2278121"/>
              <a:gd name="connsiteX5" fmla="*/ 1214445 w 8063525"/>
              <a:gd name="connsiteY5" fmla="*/ 2278121 h 2278121"/>
              <a:gd name="connsiteX6" fmla="*/ 2885200 w 8063525"/>
              <a:gd name="connsiteY6" fmla="*/ 2199099 h 2278121"/>
              <a:gd name="connsiteX7" fmla="*/ 6904045 w 8063525"/>
              <a:gd name="connsiteY7" fmla="*/ 2018477 h 2278121"/>
              <a:gd name="connsiteX8" fmla="*/ 7976489 w 8063525"/>
              <a:gd name="connsiteY8" fmla="*/ 1284699 h 2278121"/>
              <a:gd name="connsiteX9" fmla="*/ 5075245 w 8063525"/>
              <a:gd name="connsiteY9" fmla="*/ 302566 h 2278121"/>
              <a:gd name="connsiteX10" fmla="*/ 4014089 w 8063525"/>
              <a:gd name="connsiteY10" fmla="*/ 189677 h 2278121"/>
              <a:gd name="connsiteX11" fmla="*/ 4251156 w 8063525"/>
              <a:gd name="connsiteY11" fmla="*/ 855721 h 2278121"/>
              <a:gd name="connsiteX12" fmla="*/ 4341467 w 8063525"/>
              <a:gd name="connsiteY12" fmla="*/ 1533055 h 2278121"/>
              <a:gd name="connsiteX13" fmla="*/ 4160845 w 8063525"/>
              <a:gd name="connsiteY13" fmla="*/ 1736255 h 2278121"/>
              <a:gd name="connsiteX14" fmla="*/ 3630267 w 8063525"/>
              <a:gd name="connsiteY14" fmla="*/ 1668521 h 2278121"/>
              <a:gd name="connsiteX15" fmla="*/ 3291600 w 8063525"/>
              <a:gd name="connsiteY15" fmla="*/ 1634655 h 2278121"/>
              <a:gd name="connsiteX16" fmla="*/ 2749733 w 8063525"/>
              <a:gd name="connsiteY16" fmla="*/ 1702388 h 2278121"/>
              <a:gd name="connsiteX17" fmla="*/ 2399778 w 8063525"/>
              <a:gd name="connsiteY17" fmla="*/ 1555632 h 2278121"/>
              <a:gd name="connsiteX18" fmla="*/ 2546533 w 8063525"/>
              <a:gd name="connsiteY18" fmla="*/ 776699 h 2278121"/>
              <a:gd name="connsiteX19" fmla="*/ 2467511 w 8063525"/>
              <a:gd name="connsiteY19" fmla="*/ 257410 h 2278121"/>
              <a:gd name="connsiteX20" fmla="*/ 2174000 w 8063525"/>
              <a:gd name="connsiteY20" fmla="*/ 54210 h 2278121"/>
              <a:gd name="connsiteX21" fmla="*/ 1146711 w 8063525"/>
              <a:gd name="connsiteY21" fmla="*/ 54210 h 2278121"/>
              <a:gd name="connsiteX0" fmla="*/ 1146711 w 8063525"/>
              <a:gd name="connsiteY0" fmla="*/ 15052 h 2238963"/>
              <a:gd name="connsiteX1" fmla="*/ 570978 w 8063525"/>
              <a:gd name="connsiteY1" fmla="*/ 15052 h 2238963"/>
              <a:gd name="connsiteX2" fmla="*/ 221022 w 8063525"/>
              <a:gd name="connsiteY2" fmla="*/ 218252 h 2238963"/>
              <a:gd name="connsiteX3" fmla="*/ 40400 w 8063525"/>
              <a:gd name="connsiteY3" fmla="*/ 1143941 h 2238963"/>
              <a:gd name="connsiteX4" fmla="*/ 119422 w 8063525"/>
              <a:gd name="connsiteY4" fmla="*/ 2024474 h 2238963"/>
              <a:gd name="connsiteX5" fmla="*/ 1214445 w 8063525"/>
              <a:gd name="connsiteY5" fmla="*/ 2238963 h 2238963"/>
              <a:gd name="connsiteX6" fmla="*/ 2885200 w 8063525"/>
              <a:gd name="connsiteY6" fmla="*/ 2159941 h 2238963"/>
              <a:gd name="connsiteX7" fmla="*/ 6904045 w 8063525"/>
              <a:gd name="connsiteY7" fmla="*/ 1979319 h 2238963"/>
              <a:gd name="connsiteX8" fmla="*/ 7976489 w 8063525"/>
              <a:gd name="connsiteY8" fmla="*/ 1245541 h 2238963"/>
              <a:gd name="connsiteX9" fmla="*/ 5075245 w 8063525"/>
              <a:gd name="connsiteY9" fmla="*/ 263408 h 2238963"/>
              <a:gd name="connsiteX10" fmla="*/ 4014089 w 8063525"/>
              <a:gd name="connsiteY10" fmla="*/ 150519 h 2238963"/>
              <a:gd name="connsiteX11" fmla="*/ 4251156 w 8063525"/>
              <a:gd name="connsiteY11" fmla="*/ 816563 h 2238963"/>
              <a:gd name="connsiteX12" fmla="*/ 4341467 w 8063525"/>
              <a:gd name="connsiteY12" fmla="*/ 1493897 h 2238963"/>
              <a:gd name="connsiteX13" fmla="*/ 4160845 w 8063525"/>
              <a:gd name="connsiteY13" fmla="*/ 1697097 h 2238963"/>
              <a:gd name="connsiteX14" fmla="*/ 3630267 w 8063525"/>
              <a:gd name="connsiteY14" fmla="*/ 1629363 h 2238963"/>
              <a:gd name="connsiteX15" fmla="*/ 3291600 w 8063525"/>
              <a:gd name="connsiteY15" fmla="*/ 1595497 h 2238963"/>
              <a:gd name="connsiteX16" fmla="*/ 2749733 w 8063525"/>
              <a:gd name="connsiteY16" fmla="*/ 1663230 h 2238963"/>
              <a:gd name="connsiteX17" fmla="*/ 2399778 w 8063525"/>
              <a:gd name="connsiteY17" fmla="*/ 1516474 h 2238963"/>
              <a:gd name="connsiteX18" fmla="*/ 2546533 w 8063525"/>
              <a:gd name="connsiteY18" fmla="*/ 737541 h 2238963"/>
              <a:gd name="connsiteX19" fmla="*/ 2467511 w 8063525"/>
              <a:gd name="connsiteY19" fmla="*/ 218252 h 2238963"/>
              <a:gd name="connsiteX20" fmla="*/ 2174000 w 8063525"/>
              <a:gd name="connsiteY20" fmla="*/ 15052 h 2238963"/>
              <a:gd name="connsiteX21" fmla="*/ 1146711 w 8063525"/>
              <a:gd name="connsiteY21" fmla="*/ 15052 h 2238963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467511 w 8063525"/>
              <a:gd name="connsiteY19" fmla="*/ 221624 h 2242335"/>
              <a:gd name="connsiteX20" fmla="*/ 2174000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64311 w 8063525"/>
              <a:gd name="connsiteY19" fmla="*/ 481269 h 2242335"/>
              <a:gd name="connsiteX20" fmla="*/ 2174000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64311 w 8063525"/>
              <a:gd name="connsiteY19" fmla="*/ 481269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546533 w 8063525"/>
              <a:gd name="connsiteY18" fmla="*/ 740913 h 2242335"/>
              <a:gd name="connsiteX19" fmla="*/ 2241734 w 8063525"/>
              <a:gd name="connsiteY19" fmla="*/ 560291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41734 w 8063525"/>
              <a:gd name="connsiteY19" fmla="*/ 560291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07867 w 8063525"/>
              <a:gd name="connsiteY19" fmla="*/ 436113 h 2242335"/>
              <a:gd name="connsiteX20" fmla="*/ 1948223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207867 w 8063525"/>
              <a:gd name="connsiteY19" fmla="*/ 436113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98177 w 8063525"/>
              <a:gd name="connsiteY18" fmla="*/ 1034424 h 2242335"/>
              <a:gd name="connsiteX19" fmla="*/ 2083689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64310 w 8063525"/>
              <a:gd name="connsiteY18" fmla="*/ 1034424 h 2242335"/>
              <a:gd name="connsiteX19" fmla="*/ 2083689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6711 w 8063525"/>
              <a:gd name="connsiteY0" fmla="*/ 18424 h 2242335"/>
              <a:gd name="connsiteX1" fmla="*/ 570978 w 8063525"/>
              <a:gd name="connsiteY1" fmla="*/ 18424 h 2242335"/>
              <a:gd name="connsiteX2" fmla="*/ 221022 w 8063525"/>
              <a:gd name="connsiteY2" fmla="*/ 221624 h 2242335"/>
              <a:gd name="connsiteX3" fmla="*/ 40400 w 8063525"/>
              <a:gd name="connsiteY3" fmla="*/ 1147313 h 2242335"/>
              <a:gd name="connsiteX4" fmla="*/ 119422 w 8063525"/>
              <a:gd name="connsiteY4" fmla="*/ 2027846 h 2242335"/>
              <a:gd name="connsiteX5" fmla="*/ 1214445 w 8063525"/>
              <a:gd name="connsiteY5" fmla="*/ 2242335 h 2242335"/>
              <a:gd name="connsiteX6" fmla="*/ 2885200 w 8063525"/>
              <a:gd name="connsiteY6" fmla="*/ 2163313 h 2242335"/>
              <a:gd name="connsiteX7" fmla="*/ 6904045 w 8063525"/>
              <a:gd name="connsiteY7" fmla="*/ 1982691 h 2242335"/>
              <a:gd name="connsiteX8" fmla="*/ 7976489 w 8063525"/>
              <a:gd name="connsiteY8" fmla="*/ 1248913 h 2242335"/>
              <a:gd name="connsiteX9" fmla="*/ 5075245 w 8063525"/>
              <a:gd name="connsiteY9" fmla="*/ 266780 h 2242335"/>
              <a:gd name="connsiteX10" fmla="*/ 4014089 w 8063525"/>
              <a:gd name="connsiteY10" fmla="*/ 153891 h 2242335"/>
              <a:gd name="connsiteX11" fmla="*/ 4251156 w 8063525"/>
              <a:gd name="connsiteY11" fmla="*/ 819935 h 2242335"/>
              <a:gd name="connsiteX12" fmla="*/ 4341467 w 8063525"/>
              <a:gd name="connsiteY12" fmla="*/ 1497269 h 2242335"/>
              <a:gd name="connsiteX13" fmla="*/ 4160845 w 8063525"/>
              <a:gd name="connsiteY13" fmla="*/ 1700469 h 2242335"/>
              <a:gd name="connsiteX14" fmla="*/ 3630267 w 8063525"/>
              <a:gd name="connsiteY14" fmla="*/ 1632735 h 2242335"/>
              <a:gd name="connsiteX15" fmla="*/ 3291600 w 8063525"/>
              <a:gd name="connsiteY15" fmla="*/ 1598869 h 2242335"/>
              <a:gd name="connsiteX16" fmla="*/ 2749733 w 8063525"/>
              <a:gd name="connsiteY16" fmla="*/ 1666602 h 2242335"/>
              <a:gd name="connsiteX17" fmla="*/ 2399778 w 8063525"/>
              <a:gd name="connsiteY17" fmla="*/ 1519846 h 2242335"/>
              <a:gd name="connsiteX18" fmla="*/ 2264310 w 8063525"/>
              <a:gd name="connsiteY18" fmla="*/ 1034424 h 2242335"/>
              <a:gd name="connsiteX19" fmla="*/ 2151422 w 8063525"/>
              <a:gd name="connsiteY19" fmla="*/ 503847 h 2242335"/>
              <a:gd name="connsiteX20" fmla="*/ 1778889 w 8063525"/>
              <a:gd name="connsiteY20" fmla="*/ 97446 h 2242335"/>
              <a:gd name="connsiteX21" fmla="*/ 1146711 w 8063525"/>
              <a:gd name="connsiteY21" fmla="*/ 18424 h 2242335"/>
              <a:gd name="connsiteX0" fmla="*/ 1144055 w 8060869"/>
              <a:gd name="connsiteY0" fmla="*/ 29932 h 2253843"/>
              <a:gd name="connsiteX1" fmla="*/ 568322 w 8060869"/>
              <a:gd name="connsiteY1" fmla="*/ 29932 h 2253843"/>
              <a:gd name="connsiteX2" fmla="*/ 173210 w 8060869"/>
              <a:gd name="connsiteY2" fmla="*/ 391176 h 2253843"/>
              <a:gd name="connsiteX3" fmla="*/ 37744 w 8060869"/>
              <a:gd name="connsiteY3" fmla="*/ 1158821 h 2253843"/>
              <a:gd name="connsiteX4" fmla="*/ 116766 w 8060869"/>
              <a:gd name="connsiteY4" fmla="*/ 2039354 h 2253843"/>
              <a:gd name="connsiteX5" fmla="*/ 1211789 w 8060869"/>
              <a:gd name="connsiteY5" fmla="*/ 2253843 h 2253843"/>
              <a:gd name="connsiteX6" fmla="*/ 2882544 w 8060869"/>
              <a:gd name="connsiteY6" fmla="*/ 2174821 h 2253843"/>
              <a:gd name="connsiteX7" fmla="*/ 6901389 w 8060869"/>
              <a:gd name="connsiteY7" fmla="*/ 1994199 h 2253843"/>
              <a:gd name="connsiteX8" fmla="*/ 7973833 w 8060869"/>
              <a:gd name="connsiteY8" fmla="*/ 1260421 h 2253843"/>
              <a:gd name="connsiteX9" fmla="*/ 5072589 w 8060869"/>
              <a:gd name="connsiteY9" fmla="*/ 278288 h 2253843"/>
              <a:gd name="connsiteX10" fmla="*/ 4011433 w 8060869"/>
              <a:gd name="connsiteY10" fmla="*/ 165399 h 2253843"/>
              <a:gd name="connsiteX11" fmla="*/ 4248500 w 8060869"/>
              <a:gd name="connsiteY11" fmla="*/ 831443 h 2253843"/>
              <a:gd name="connsiteX12" fmla="*/ 4338811 w 8060869"/>
              <a:gd name="connsiteY12" fmla="*/ 1508777 h 2253843"/>
              <a:gd name="connsiteX13" fmla="*/ 4158189 w 8060869"/>
              <a:gd name="connsiteY13" fmla="*/ 1711977 h 2253843"/>
              <a:gd name="connsiteX14" fmla="*/ 3627611 w 8060869"/>
              <a:gd name="connsiteY14" fmla="*/ 1644243 h 2253843"/>
              <a:gd name="connsiteX15" fmla="*/ 3288944 w 8060869"/>
              <a:gd name="connsiteY15" fmla="*/ 1610377 h 2253843"/>
              <a:gd name="connsiteX16" fmla="*/ 2747077 w 8060869"/>
              <a:gd name="connsiteY16" fmla="*/ 1678110 h 2253843"/>
              <a:gd name="connsiteX17" fmla="*/ 2397122 w 8060869"/>
              <a:gd name="connsiteY17" fmla="*/ 1531354 h 2253843"/>
              <a:gd name="connsiteX18" fmla="*/ 2261654 w 8060869"/>
              <a:gd name="connsiteY18" fmla="*/ 1045932 h 2253843"/>
              <a:gd name="connsiteX19" fmla="*/ 2148766 w 8060869"/>
              <a:gd name="connsiteY19" fmla="*/ 515355 h 2253843"/>
              <a:gd name="connsiteX20" fmla="*/ 1776233 w 8060869"/>
              <a:gd name="connsiteY20" fmla="*/ 108954 h 2253843"/>
              <a:gd name="connsiteX21" fmla="*/ 1144055 w 8060869"/>
              <a:gd name="connsiteY21" fmla="*/ 29932 h 2253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060869" h="2253843">
                <a:moveTo>
                  <a:pt x="1144055" y="29932"/>
                </a:moveTo>
                <a:cubicBezTo>
                  <a:pt x="942737" y="16762"/>
                  <a:pt x="730130" y="-30275"/>
                  <a:pt x="568322" y="29932"/>
                </a:cubicBezTo>
                <a:cubicBezTo>
                  <a:pt x="406515" y="90139"/>
                  <a:pt x="261640" y="203028"/>
                  <a:pt x="173210" y="391176"/>
                </a:cubicBezTo>
                <a:cubicBezTo>
                  <a:pt x="84780" y="579324"/>
                  <a:pt x="47151" y="884125"/>
                  <a:pt x="37744" y="1158821"/>
                </a:cubicBezTo>
                <a:cubicBezTo>
                  <a:pt x="28337" y="1433517"/>
                  <a:pt x="-78908" y="1856850"/>
                  <a:pt x="116766" y="2039354"/>
                </a:cubicBezTo>
                <a:cubicBezTo>
                  <a:pt x="312440" y="2221858"/>
                  <a:pt x="750826" y="2231265"/>
                  <a:pt x="1211789" y="2253843"/>
                </a:cubicBezTo>
                <a:lnTo>
                  <a:pt x="2882544" y="2174821"/>
                </a:lnTo>
                <a:cubicBezTo>
                  <a:pt x="3830811" y="2131547"/>
                  <a:pt x="6052841" y="2146599"/>
                  <a:pt x="6901389" y="1994199"/>
                </a:cubicBezTo>
                <a:cubicBezTo>
                  <a:pt x="7749937" y="1841799"/>
                  <a:pt x="8278633" y="1546406"/>
                  <a:pt x="7973833" y="1260421"/>
                </a:cubicBezTo>
                <a:cubicBezTo>
                  <a:pt x="7669033" y="974436"/>
                  <a:pt x="5732989" y="460792"/>
                  <a:pt x="5072589" y="278288"/>
                </a:cubicBezTo>
                <a:cubicBezTo>
                  <a:pt x="4412189" y="95784"/>
                  <a:pt x="4148781" y="73207"/>
                  <a:pt x="4011433" y="165399"/>
                </a:cubicBezTo>
                <a:cubicBezTo>
                  <a:pt x="3874085" y="257591"/>
                  <a:pt x="4193937" y="607547"/>
                  <a:pt x="4248500" y="831443"/>
                </a:cubicBezTo>
                <a:cubicBezTo>
                  <a:pt x="4303063" y="1055339"/>
                  <a:pt x="4353863" y="1362021"/>
                  <a:pt x="4338811" y="1508777"/>
                </a:cubicBezTo>
                <a:cubicBezTo>
                  <a:pt x="4323759" y="1655533"/>
                  <a:pt x="4276722" y="1689399"/>
                  <a:pt x="4158189" y="1711977"/>
                </a:cubicBezTo>
                <a:cubicBezTo>
                  <a:pt x="4039656" y="1734555"/>
                  <a:pt x="3772485" y="1661176"/>
                  <a:pt x="3627611" y="1644243"/>
                </a:cubicBezTo>
                <a:cubicBezTo>
                  <a:pt x="3482737" y="1627310"/>
                  <a:pt x="3435700" y="1604733"/>
                  <a:pt x="3288944" y="1610377"/>
                </a:cubicBezTo>
                <a:cubicBezTo>
                  <a:pt x="3142188" y="1616021"/>
                  <a:pt x="2895714" y="1691280"/>
                  <a:pt x="2747077" y="1678110"/>
                </a:cubicBezTo>
                <a:cubicBezTo>
                  <a:pt x="2598440" y="1664940"/>
                  <a:pt x="2478026" y="1636717"/>
                  <a:pt x="2397122" y="1531354"/>
                </a:cubicBezTo>
                <a:cubicBezTo>
                  <a:pt x="2316218" y="1425991"/>
                  <a:pt x="2303047" y="1215265"/>
                  <a:pt x="2261654" y="1045932"/>
                </a:cubicBezTo>
                <a:cubicBezTo>
                  <a:pt x="2220261" y="876599"/>
                  <a:pt x="2210855" y="635770"/>
                  <a:pt x="2148766" y="515355"/>
                </a:cubicBezTo>
                <a:cubicBezTo>
                  <a:pt x="2086677" y="394940"/>
                  <a:pt x="1943685" y="189858"/>
                  <a:pt x="1776233" y="108954"/>
                </a:cubicBezTo>
                <a:cubicBezTo>
                  <a:pt x="1608781" y="28050"/>
                  <a:pt x="1345373" y="43102"/>
                  <a:pt x="1144055" y="29932"/>
                </a:cubicBezTo>
                <a:close/>
              </a:path>
            </a:pathLst>
          </a:cu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89" name="Volný tvar 88"/>
          <p:cNvSpPr/>
          <p:nvPr/>
        </p:nvSpPr>
        <p:spPr>
          <a:xfrm>
            <a:off x="7106758" y="1010202"/>
            <a:ext cx="1587034" cy="468943"/>
          </a:xfrm>
          <a:custGeom>
            <a:avLst/>
            <a:gdLst>
              <a:gd name="connsiteX0" fmla="*/ 572388 w 1836375"/>
              <a:gd name="connsiteY0" fmla="*/ 14733 h 937887"/>
              <a:gd name="connsiteX1" fmla="*/ 1407766 w 1836375"/>
              <a:gd name="connsiteY1" fmla="*/ 26022 h 937887"/>
              <a:gd name="connsiteX2" fmla="*/ 1814166 w 1836375"/>
              <a:gd name="connsiteY2" fmla="*/ 184066 h 937887"/>
              <a:gd name="connsiteX3" fmla="*/ 1644832 w 1836375"/>
              <a:gd name="connsiteY3" fmla="*/ 872689 h 937887"/>
              <a:gd name="connsiteX4" fmla="*/ 504654 w 1836375"/>
              <a:gd name="connsiteY4" fmla="*/ 895266 h 937887"/>
              <a:gd name="connsiteX5" fmla="*/ 19232 w 1836375"/>
              <a:gd name="connsiteY5" fmla="*/ 748511 h 937887"/>
              <a:gd name="connsiteX6" fmla="*/ 143410 w 1836375"/>
              <a:gd name="connsiteY6" fmla="*/ 172778 h 937887"/>
              <a:gd name="connsiteX7" fmla="*/ 572388 w 1836375"/>
              <a:gd name="connsiteY7" fmla="*/ 14733 h 937887"/>
              <a:gd name="connsiteX0" fmla="*/ 451556 w 1715543"/>
              <a:gd name="connsiteY0" fmla="*/ 14733 h 937887"/>
              <a:gd name="connsiteX1" fmla="*/ 1286934 w 1715543"/>
              <a:gd name="connsiteY1" fmla="*/ 26022 h 937887"/>
              <a:gd name="connsiteX2" fmla="*/ 1693334 w 1715543"/>
              <a:gd name="connsiteY2" fmla="*/ 184066 h 937887"/>
              <a:gd name="connsiteX3" fmla="*/ 1524000 w 1715543"/>
              <a:gd name="connsiteY3" fmla="*/ 872689 h 937887"/>
              <a:gd name="connsiteX4" fmla="*/ 383822 w 1715543"/>
              <a:gd name="connsiteY4" fmla="*/ 895266 h 937887"/>
              <a:gd name="connsiteX5" fmla="*/ 0 w 1715543"/>
              <a:gd name="connsiteY5" fmla="*/ 748511 h 937887"/>
              <a:gd name="connsiteX6" fmla="*/ 22578 w 1715543"/>
              <a:gd name="connsiteY6" fmla="*/ 172778 h 937887"/>
              <a:gd name="connsiteX7" fmla="*/ 451556 w 1715543"/>
              <a:gd name="connsiteY7" fmla="*/ 14733 h 937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5543" h="937887">
                <a:moveTo>
                  <a:pt x="451556" y="14733"/>
                </a:moveTo>
                <a:cubicBezTo>
                  <a:pt x="662282" y="-9726"/>
                  <a:pt x="1079971" y="-2200"/>
                  <a:pt x="1286934" y="26022"/>
                </a:cubicBezTo>
                <a:cubicBezTo>
                  <a:pt x="1493897" y="54244"/>
                  <a:pt x="1653823" y="42955"/>
                  <a:pt x="1693334" y="184066"/>
                </a:cubicBezTo>
                <a:cubicBezTo>
                  <a:pt x="1732845" y="325177"/>
                  <a:pt x="1742252" y="754156"/>
                  <a:pt x="1524000" y="872689"/>
                </a:cubicBezTo>
                <a:cubicBezTo>
                  <a:pt x="1305748" y="991222"/>
                  <a:pt x="637822" y="915962"/>
                  <a:pt x="383822" y="895266"/>
                </a:cubicBezTo>
                <a:cubicBezTo>
                  <a:pt x="129822" y="874570"/>
                  <a:pt x="60207" y="868926"/>
                  <a:pt x="0" y="748511"/>
                </a:cubicBezTo>
                <a:cubicBezTo>
                  <a:pt x="-60207" y="628096"/>
                  <a:pt x="-52681" y="295074"/>
                  <a:pt x="22578" y="172778"/>
                </a:cubicBezTo>
                <a:cubicBezTo>
                  <a:pt x="97837" y="50482"/>
                  <a:pt x="240830" y="39192"/>
                  <a:pt x="451556" y="14733"/>
                </a:cubicBezTo>
                <a:close/>
              </a:path>
            </a:pathLst>
          </a:custGeom>
          <a:gradFill>
            <a:gsLst>
              <a:gs pos="0">
                <a:schemeClr val="dk1">
                  <a:tint val="50000"/>
                  <a:satMod val="300000"/>
                  <a:alpha val="50000"/>
                </a:schemeClr>
              </a:gs>
              <a:gs pos="35000">
                <a:schemeClr val="dk1">
                  <a:tint val="37000"/>
                  <a:satMod val="300000"/>
                  <a:alpha val="13000"/>
                </a:schemeClr>
              </a:gs>
              <a:gs pos="100000">
                <a:schemeClr val="dk1">
                  <a:tint val="15000"/>
                  <a:satMod val="350000"/>
                  <a:alpha val="0"/>
                </a:schemeClr>
              </a:gs>
            </a:gsLst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 Type Inheritance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337567" y="114067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System.Object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813955" y="371410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user-defined classes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947615" y="353050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delegates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delegate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109615" y="104372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pointers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 *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947615" y="2538057"/>
            <a:ext cx="15841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System.Delegate</a:t>
            </a:r>
            <a:endParaRPr lang="en-US" sz="11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591767" y="3059564"/>
            <a:ext cx="22958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System.MulticastDelegate</a:t>
            </a:r>
            <a:endParaRPr lang="en-US" sz="11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971600" y="3356992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System.ValueType</a:t>
            </a:r>
            <a:endParaRPr lang="en-US" sz="11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790842" y="5482839"/>
            <a:ext cx="1430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System.Enum</a:t>
            </a:r>
            <a:endParaRPr lang="en-US" sz="11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219423" y="2538057"/>
            <a:ext cx="17281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System.Array</a:t>
            </a:r>
            <a:endParaRPr lang="en-US" sz="11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291437" y="3005703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arrays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Type[]</a:t>
            </a:r>
            <a:r>
              <a:rPr lang="en-US" sz="700" dirty="0"/>
              <a:t> or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Type[,]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473548" y="248419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System.String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108749" y="1767018"/>
            <a:ext cx="1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interfaces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US" sz="700" dirty="0"/>
              <a:t>)</a:t>
            </a:r>
            <a:endParaRPr lang="en-US" sz="1100" dirty="0"/>
          </a:p>
        </p:txBody>
      </p:sp>
      <p:cxnSp>
        <p:nvCxnSpPr>
          <p:cNvPr id="17" name="Přímá spojnice se šipkou 16"/>
          <p:cNvCxnSpPr>
            <a:stCxn id="4" idx="2"/>
            <a:endCxn id="12" idx="0"/>
          </p:cNvCxnSpPr>
          <p:nvPr/>
        </p:nvCxnSpPr>
        <p:spPr>
          <a:xfrm>
            <a:off x="4129655" y="1510006"/>
            <a:ext cx="1953864" cy="102805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>
            <a:stCxn id="12" idx="2"/>
            <a:endCxn id="13" idx="0"/>
          </p:cNvCxnSpPr>
          <p:nvPr/>
        </p:nvCxnSpPr>
        <p:spPr>
          <a:xfrm>
            <a:off x="6083519" y="2799667"/>
            <a:ext cx="6" cy="20603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>
            <a:stCxn id="4" idx="2"/>
            <a:endCxn id="8" idx="0"/>
          </p:cNvCxnSpPr>
          <p:nvPr/>
        </p:nvCxnSpPr>
        <p:spPr>
          <a:xfrm>
            <a:off x="4129655" y="1510006"/>
            <a:ext cx="3610048" cy="102805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>
            <a:stCxn id="8" idx="2"/>
            <a:endCxn id="9" idx="0"/>
          </p:cNvCxnSpPr>
          <p:nvPr/>
        </p:nvCxnSpPr>
        <p:spPr>
          <a:xfrm>
            <a:off x="7739703" y="2799667"/>
            <a:ext cx="0" cy="25989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>
            <a:stCxn id="9" idx="2"/>
            <a:endCxn id="6" idx="0"/>
          </p:cNvCxnSpPr>
          <p:nvPr/>
        </p:nvCxnSpPr>
        <p:spPr>
          <a:xfrm>
            <a:off x="7739703" y="3321174"/>
            <a:ext cx="0" cy="209335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stCxn id="4" idx="2"/>
            <a:endCxn id="5" idx="0"/>
          </p:cNvCxnSpPr>
          <p:nvPr/>
        </p:nvCxnSpPr>
        <p:spPr>
          <a:xfrm>
            <a:off x="4129655" y="1510006"/>
            <a:ext cx="1476388" cy="220409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/>
          <p:cNvCxnSpPr>
            <a:stCxn id="4" idx="2"/>
            <a:endCxn id="14" idx="0"/>
          </p:cNvCxnSpPr>
          <p:nvPr/>
        </p:nvCxnSpPr>
        <p:spPr>
          <a:xfrm>
            <a:off x="4129655" y="1510006"/>
            <a:ext cx="135981" cy="97419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/>
          <p:cNvCxnSpPr>
            <a:stCxn id="4" idx="2"/>
            <a:endCxn id="10" idx="0"/>
          </p:cNvCxnSpPr>
          <p:nvPr/>
        </p:nvCxnSpPr>
        <p:spPr>
          <a:xfrm flipH="1">
            <a:off x="1835696" y="1510006"/>
            <a:ext cx="2293959" cy="18469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/>
          <p:cNvSpPr txBox="1"/>
          <p:nvPr/>
        </p:nvSpPr>
        <p:spPr>
          <a:xfrm>
            <a:off x="6135848" y="5482785"/>
            <a:ext cx="15841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user-defined structures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43" name="TextovéPole 42"/>
          <p:cNvSpPr txBox="1"/>
          <p:nvPr/>
        </p:nvSpPr>
        <p:spPr>
          <a:xfrm>
            <a:off x="2714010" y="598666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enumerations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587471" y="50985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System.Int32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1064179" y="544210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System.Int64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11407" y="545118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System.Double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3" name="TextovéPole 62"/>
          <p:cNvSpPr txBox="1"/>
          <p:nvPr/>
        </p:nvSpPr>
        <p:spPr>
          <a:xfrm>
            <a:off x="515463" y="576977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System.Boolean</a:t>
            </a:r>
            <a:br>
              <a:rPr lang="en-US" sz="1200" dirty="0"/>
            </a:br>
            <a:r>
              <a:rPr lang="en-US" sz="700" dirty="0"/>
              <a:t>(C# keyword: </a:t>
            </a:r>
            <a:r>
              <a:rPr lang="en-US" sz="700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700" dirty="0"/>
              <a:t>)</a:t>
            </a:r>
            <a:endParaRPr lang="en-US" sz="1100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1209564" y="6115305"/>
            <a:ext cx="470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…</a:t>
            </a:r>
          </a:p>
        </p:txBody>
      </p:sp>
      <p:cxnSp>
        <p:nvCxnSpPr>
          <p:cNvPr id="66" name="Přímá spojnice se šipkou 65"/>
          <p:cNvCxnSpPr>
            <a:stCxn id="10" idx="2"/>
            <a:endCxn id="60" idx="0"/>
          </p:cNvCxnSpPr>
          <p:nvPr/>
        </p:nvCxnSpPr>
        <p:spPr>
          <a:xfrm flipH="1">
            <a:off x="1379559" y="3618602"/>
            <a:ext cx="456137" cy="147989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ovéPole 57"/>
          <p:cNvSpPr txBox="1"/>
          <p:nvPr/>
        </p:nvSpPr>
        <p:spPr>
          <a:xfrm>
            <a:off x="763181" y="4591338"/>
            <a:ext cx="14401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simple types</a:t>
            </a:r>
          </a:p>
        </p:txBody>
      </p:sp>
      <p:cxnSp>
        <p:nvCxnSpPr>
          <p:cNvPr id="68" name="Přímá spojnice se šipkou 67"/>
          <p:cNvCxnSpPr>
            <a:stCxn id="11" idx="2"/>
            <a:endCxn id="43" idx="0"/>
          </p:cNvCxnSpPr>
          <p:nvPr/>
        </p:nvCxnSpPr>
        <p:spPr>
          <a:xfrm>
            <a:off x="3506098" y="5744449"/>
            <a:ext cx="0" cy="242213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ovéPole 72"/>
          <p:cNvSpPr txBox="1"/>
          <p:nvPr/>
        </p:nvSpPr>
        <p:spPr>
          <a:xfrm>
            <a:off x="4296107" y="546783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err="1"/>
              <a:t>System.Nullable</a:t>
            </a:r>
            <a:br>
              <a:rPr lang="en-US" sz="1200" dirty="0"/>
            </a:br>
            <a:r>
              <a:rPr lang="en-US" sz="700" dirty="0"/>
              <a:t>(C#: </a:t>
            </a:r>
            <a:r>
              <a:rPr lang="en-US" sz="700" dirty="0">
                <a:latin typeface="Courier New" pitchFamily="49" charset="0"/>
                <a:cs typeface="Courier New" pitchFamily="49" charset="0"/>
              </a:rPr>
              <a:t>Type?</a:t>
            </a:r>
            <a:r>
              <a:rPr lang="en-US" sz="700" dirty="0"/>
              <a:t>)</a:t>
            </a:r>
            <a:endParaRPr lang="en-US" sz="1100" dirty="0"/>
          </a:p>
        </p:txBody>
      </p:sp>
      <p:cxnSp>
        <p:nvCxnSpPr>
          <p:cNvPr id="75" name="Přímá spojnice se šipkou 74"/>
          <p:cNvCxnSpPr>
            <a:stCxn id="10" idx="2"/>
            <a:endCxn id="11" idx="0"/>
          </p:cNvCxnSpPr>
          <p:nvPr/>
        </p:nvCxnSpPr>
        <p:spPr>
          <a:xfrm>
            <a:off x="1835696" y="3618602"/>
            <a:ext cx="1670402" cy="1864237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Přímá spojnice se šipkou 76"/>
          <p:cNvCxnSpPr>
            <a:stCxn id="10" idx="2"/>
            <a:endCxn id="73" idx="0"/>
          </p:cNvCxnSpPr>
          <p:nvPr/>
        </p:nvCxnSpPr>
        <p:spPr>
          <a:xfrm>
            <a:off x="1835696" y="3618602"/>
            <a:ext cx="3252499" cy="184923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Přímá spojnice se šipkou 78"/>
          <p:cNvCxnSpPr>
            <a:stCxn id="10" idx="2"/>
            <a:endCxn id="42" idx="0"/>
          </p:cNvCxnSpPr>
          <p:nvPr/>
        </p:nvCxnSpPr>
        <p:spPr>
          <a:xfrm>
            <a:off x="1835696" y="3618602"/>
            <a:ext cx="5092240" cy="1864183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>
            <a:endCxn id="15" idx="1"/>
          </p:cNvCxnSpPr>
          <p:nvPr/>
        </p:nvCxnSpPr>
        <p:spPr>
          <a:xfrm>
            <a:off x="4129655" y="1510006"/>
            <a:ext cx="2979094" cy="441678"/>
          </a:xfrm>
          <a:prstGeom prst="straightConnector1">
            <a:avLst/>
          </a:prstGeom>
          <a:ln w="12700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nice se šipkou 43"/>
          <p:cNvCxnSpPr/>
          <p:nvPr/>
        </p:nvCxnSpPr>
        <p:spPr>
          <a:xfrm>
            <a:off x="5897228" y="4091030"/>
            <a:ext cx="281520" cy="119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se šipkou 44"/>
          <p:cNvCxnSpPr/>
          <p:nvPr/>
        </p:nvCxnSpPr>
        <p:spPr>
          <a:xfrm>
            <a:off x="5619202" y="4083436"/>
            <a:ext cx="140760" cy="12748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nice se šipkou 45"/>
          <p:cNvCxnSpPr/>
          <p:nvPr/>
        </p:nvCxnSpPr>
        <p:spPr>
          <a:xfrm flipH="1">
            <a:off x="5308707" y="4080098"/>
            <a:ext cx="89284" cy="119886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2703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 Literals &amp; Escape Sequences</a:t>
            </a:r>
          </a:p>
        </p:txBody>
      </p:sp>
      <p:sp>
        <p:nvSpPr>
          <p:cNvPr id="4" name="Zaoblený obdélník 3"/>
          <p:cNvSpPr/>
          <p:nvPr/>
        </p:nvSpPr>
        <p:spPr>
          <a:xfrm>
            <a:off x="827584" y="1197142"/>
            <a:ext cx="2664296" cy="792088"/>
          </a:xfrm>
          <a:prstGeom prst="roundRect">
            <a:avLst>
              <a:gd name="adj" fmla="val 1113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Char literal: a single character or escape sequence in quotes:</a:t>
            </a:r>
          </a:p>
          <a:p>
            <a:pPr algn="ctr"/>
            <a:r>
              <a:rPr lang="en-US" sz="1400" dirty="0">
                <a:latin typeface="Consolas" pitchFamily="49" charset="0"/>
                <a:cs typeface="Consolas" pitchFamily="49" charset="0"/>
              </a:rPr>
              <a:t>'A'</a:t>
            </a:r>
            <a:r>
              <a:rPr lang="en-US" sz="1400" dirty="0"/>
              <a:t> or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'\n'</a:t>
            </a:r>
            <a:r>
              <a:rPr lang="en-US" sz="1400" dirty="0"/>
              <a:t> or </a:t>
            </a:r>
            <a:r>
              <a:rPr lang="en-US" sz="1400" dirty="0">
                <a:latin typeface="Consolas" pitchFamily="49" charset="0"/>
                <a:cs typeface="Consolas" pitchFamily="49" charset="0"/>
              </a:rPr>
              <a:t>'\x5C'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/>
          </p:nvPr>
        </p:nvGraphicFramePr>
        <p:xfrm>
          <a:off x="4211960" y="1228399"/>
          <a:ext cx="4608512" cy="4723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Escape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Character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Unicode Code</a:t>
                      </a:r>
                      <a:r>
                        <a:rPr lang="en-US" sz="1400" baseline="0" dirty="0"/>
                        <a:t> (in hex)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\'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\"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\\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\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\0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\b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Backspace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\n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New 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\r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Carriage return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\t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Tab</a:t>
                      </a:r>
                      <a:r>
                        <a:rPr lang="en-US" sz="1400" baseline="0" dirty="0"/>
                        <a:t> (horizontal)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\</a:t>
                      </a:r>
                      <a:r>
                        <a:rPr lang="en-US" sz="1400" dirty="0" err="1"/>
                        <a:t>x</a:t>
                      </a:r>
                      <a:r>
                        <a:rPr lang="en-US" sz="1400" i="1" dirty="0" err="1"/>
                        <a:t>WXYZ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/>
                        <a:t>Any character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1" dirty="0"/>
                        <a:t>WXYZ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\a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\f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Form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6941">
                <a:tc>
                  <a:txBody>
                    <a:bodyPr/>
                    <a:lstStyle/>
                    <a:p>
                      <a:r>
                        <a:rPr lang="en-US" sz="1400" dirty="0"/>
                        <a:t>\v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Vertical tab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Obdélník 5"/>
          <p:cNvSpPr/>
          <p:nvPr/>
        </p:nvSpPr>
        <p:spPr>
          <a:xfrm>
            <a:off x="4211960" y="5013176"/>
            <a:ext cx="4608512" cy="936104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934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</a:t>
            </a:r>
            <a:r>
              <a:rPr lang="en-US" dirty="0" err="1"/>
              <a:t>String.Substring</a:t>
            </a:r>
            <a:r>
              <a:rPr lang="en-US" dirty="0"/>
              <a:t>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8519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lný tvar 1"/>
          <p:cNvSpPr/>
          <p:nvPr/>
        </p:nvSpPr>
        <p:spPr>
          <a:xfrm>
            <a:off x="2730169" y="599765"/>
            <a:ext cx="18517" cy="1008769"/>
          </a:xfrm>
          <a:custGeom>
            <a:avLst/>
            <a:gdLst>
              <a:gd name="connsiteX0" fmla="*/ 1 w 18517"/>
              <a:gd name="connsiteY0" fmla="*/ 0 h 1008769"/>
              <a:gd name="connsiteX1" fmla="*/ 8793 w 18517"/>
              <a:gd name="connsiteY1" fmla="*/ 131884 h 1008769"/>
              <a:gd name="connsiteX2" fmla="*/ 17586 w 18517"/>
              <a:gd name="connsiteY2" fmla="*/ 193430 h 1008769"/>
              <a:gd name="connsiteX3" fmla="*/ 8793 w 18517"/>
              <a:gd name="connsiteY3" fmla="*/ 677007 h 1008769"/>
              <a:gd name="connsiteX4" fmla="*/ 8793 w 18517"/>
              <a:gd name="connsiteY4" fmla="*/ 914400 h 1008769"/>
              <a:gd name="connsiteX5" fmla="*/ 1 w 18517"/>
              <a:gd name="connsiteY5" fmla="*/ 984738 h 1008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517" h="1008769">
                <a:moveTo>
                  <a:pt x="1" y="0"/>
                </a:moveTo>
                <a:cubicBezTo>
                  <a:pt x="2932" y="43961"/>
                  <a:pt x="4804" y="88006"/>
                  <a:pt x="8793" y="131884"/>
                </a:cubicBezTo>
                <a:cubicBezTo>
                  <a:pt x="10669" y="152523"/>
                  <a:pt x="17586" y="172706"/>
                  <a:pt x="17586" y="193430"/>
                </a:cubicBezTo>
                <a:cubicBezTo>
                  <a:pt x="17586" y="354649"/>
                  <a:pt x="11724" y="515815"/>
                  <a:pt x="8793" y="677007"/>
                </a:cubicBezTo>
                <a:cubicBezTo>
                  <a:pt x="22390" y="799371"/>
                  <a:pt x="21111" y="748112"/>
                  <a:pt x="8793" y="914400"/>
                </a:cubicBezTo>
                <a:cubicBezTo>
                  <a:pt x="-323" y="1037458"/>
                  <a:pt x="1" y="1015540"/>
                  <a:pt x="1" y="98473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Volný tvar 2"/>
          <p:cNvSpPr/>
          <p:nvPr/>
        </p:nvSpPr>
        <p:spPr>
          <a:xfrm>
            <a:off x="2730170" y="555803"/>
            <a:ext cx="395654" cy="597877"/>
          </a:xfrm>
          <a:custGeom>
            <a:avLst/>
            <a:gdLst>
              <a:gd name="connsiteX0" fmla="*/ 0 w 395654"/>
              <a:gd name="connsiteY0" fmla="*/ 61546 h 597877"/>
              <a:gd name="connsiteX1" fmla="*/ 70338 w 395654"/>
              <a:gd name="connsiteY1" fmla="*/ 26377 h 597877"/>
              <a:gd name="connsiteX2" fmla="*/ 123092 w 395654"/>
              <a:gd name="connsiteY2" fmla="*/ 8792 h 597877"/>
              <a:gd name="connsiteX3" fmla="*/ 149469 w 395654"/>
              <a:gd name="connsiteY3" fmla="*/ 0 h 597877"/>
              <a:gd name="connsiteX4" fmla="*/ 202223 w 395654"/>
              <a:gd name="connsiteY4" fmla="*/ 8792 h 597877"/>
              <a:gd name="connsiteX5" fmla="*/ 263769 w 395654"/>
              <a:gd name="connsiteY5" fmla="*/ 17585 h 597877"/>
              <a:gd name="connsiteX6" fmla="*/ 290146 w 395654"/>
              <a:gd name="connsiteY6" fmla="*/ 26377 h 597877"/>
              <a:gd name="connsiteX7" fmla="*/ 307731 w 395654"/>
              <a:gd name="connsiteY7" fmla="*/ 52754 h 597877"/>
              <a:gd name="connsiteX8" fmla="*/ 360485 w 395654"/>
              <a:gd name="connsiteY8" fmla="*/ 70339 h 597877"/>
              <a:gd name="connsiteX9" fmla="*/ 378069 w 395654"/>
              <a:gd name="connsiteY9" fmla="*/ 96715 h 597877"/>
              <a:gd name="connsiteX10" fmla="*/ 386862 w 395654"/>
              <a:gd name="connsiteY10" fmla="*/ 175846 h 597877"/>
              <a:gd name="connsiteX11" fmla="*/ 395654 w 395654"/>
              <a:gd name="connsiteY11" fmla="*/ 211015 h 597877"/>
              <a:gd name="connsiteX12" fmla="*/ 386862 w 395654"/>
              <a:gd name="connsiteY12" fmla="*/ 325315 h 597877"/>
              <a:gd name="connsiteX13" fmla="*/ 378069 w 395654"/>
              <a:gd name="connsiteY13" fmla="*/ 351692 h 597877"/>
              <a:gd name="connsiteX14" fmla="*/ 369277 w 395654"/>
              <a:gd name="connsiteY14" fmla="*/ 395654 h 597877"/>
              <a:gd name="connsiteX15" fmla="*/ 351692 w 395654"/>
              <a:gd name="connsiteY15" fmla="*/ 474785 h 597877"/>
              <a:gd name="connsiteX16" fmla="*/ 325315 w 395654"/>
              <a:gd name="connsiteY16" fmla="*/ 501162 h 597877"/>
              <a:gd name="connsiteX17" fmla="*/ 298938 w 395654"/>
              <a:gd name="connsiteY17" fmla="*/ 553915 h 597877"/>
              <a:gd name="connsiteX18" fmla="*/ 290146 w 395654"/>
              <a:gd name="connsiteY18" fmla="*/ 580292 h 597877"/>
              <a:gd name="connsiteX19" fmla="*/ 237392 w 395654"/>
              <a:gd name="connsiteY19" fmla="*/ 597877 h 597877"/>
              <a:gd name="connsiteX20" fmla="*/ 149469 w 395654"/>
              <a:gd name="connsiteY20" fmla="*/ 589085 h 597877"/>
              <a:gd name="connsiteX21" fmla="*/ 96715 w 395654"/>
              <a:gd name="connsiteY21" fmla="*/ 571500 h 597877"/>
              <a:gd name="connsiteX22" fmla="*/ 70338 w 395654"/>
              <a:gd name="connsiteY22" fmla="*/ 562708 h 597877"/>
              <a:gd name="connsiteX23" fmla="*/ 26377 w 395654"/>
              <a:gd name="connsiteY23" fmla="*/ 536331 h 597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95654" h="597877">
                <a:moveTo>
                  <a:pt x="0" y="61546"/>
                </a:moveTo>
                <a:cubicBezTo>
                  <a:pt x="23446" y="49823"/>
                  <a:pt x="46244" y="36703"/>
                  <a:pt x="70338" y="26377"/>
                </a:cubicBezTo>
                <a:cubicBezTo>
                  <a:pt x="87375" y="19075"/>
                  <a:pt x="105507" y="14654"/>
                  <a:pt x="123092" y="8792"/>
                </a:cubicBezTo>
                <a:lnTo>
                  <a:pt x="149469" y="0"/>
                </a:lnTo>
                <a:lnTo>
                  <a:pt x="202223" y="8792"/>
                </a:lnTo>
                <a:cubicBezTo>
                  <a:pt x="222706" y="11943"/>
                  <a:pt x="243448" y="13521"/>
                  <a:pt x="263769" y="17585"/>
                </a:cubicBezTo>
                <a:cubicBezTo>
                  <a:pt x="272857" y="19403"/>
                  <a:pt x="281354" y="23446"/>
                  <a:pt x="290146" y="26377"/>
                </a:cubicBezTo>
                <a:cubicBezTo>
                  <a:pt x="296008" y="35169"/>
                  <a:pt x="298770" y="47153"/>
                  <a:pt x="307731" y="52754"/>
                </a:cubicBezTo>
                <a:cubicBezTo>
                  <a:pt x="323449" y="62578"/>
                  <a:pt x="360485" y="70339"/>
                  <a:pt x="360485" y="70339"/>
                </a:cubicBezTo>
                <a:cubicBezTo>
                  <a:pt x="366346" y="79131"/>
                  <a:pt x="375506" y="86464"/>
                  <a:pt x="378069" y="96715"/>
                </a:cubicBezTo>
                <a:cubicBezTo>
                  <a:pt x="384506" y="122462"/>
                  <a:pt x="382826" y="149615"/>
                  <a:pt x="386862" y="175846"/>
                </a:cubicBezTo>
                <a:cubicBezTo>
                  <a:pt x="388699" y="187789"/>
                  <a:pt x="392723" y="199292"/>
                  <a:pt x="395654" y="211015"/>
                </a:cubicBezTo>
                <a:cubicBezTo>
                  <a:pt x="392723" y="249115"/>
                  <a:pt x="391602" y="287398"/>
                  <a:pt x="386862" y="325315"/>
                </a:cubicBezTo>
                <a:cubicBezTo>
                  <a:pt x="385712" y="334511"/>
                  <a:pt x="380317" y="342701"/>
                  <a:pt x="378069" y="351692"/>
                </a:cubicBezTo>
                <a:cubicBezTo>
                  <a:pt x="374444" y="366190"/>
                  <a:pt x="371950" y="380951"/>
                  <a:pt x="369277" y="395654"/>
                </a:cubicBezTo>
                <a:cubicBezTo>
                  <a:pt x="368079" y="402242"/>
                  <a:pt x="361383" y="460249"/>
                  <a:pt x="351692" y="474785"/>
                </a:cubicBezTo>
                <a:cubicBezTo>
                  <a:pt x="344795" y="485131"/>
                  <a:pt x="334107" y="492370"/>
                  <a:pt x="325315" y="501162"/>
                </a:cubicBezTo>
                <a:cubicBezTo>
                  <a:pt x="303216" y="567462"/>
                  <a:pt x="333027" y="485739"/>
                  <a:pt x="298938" y="553915"/>
                </a:cubicBezTo>
                <a:cubicBezTo>
                  <a:pt x="294793" y="562204"/>
                  <a:pt x="297688" y="574905"/>
                  <a:pt x="290146" y="580292"/>
                </a:cubicBezTo>
                <a:cubicBezTo>
                  <a:pt x="275063" y="591066"/>
                  <a:pt x="237392" y="597877"/>
                  <a:pt x="237392" y="597877"/>
                </a:cubicBezTo>
                <a:cubicBezTo>
                  <a:pt x="208084" y="594946"/>
                  <a:pt x="178418" y="594513"/>
                  <a:pt x="149469" y="589085"/>
                </a:cubicBezTo>
                <a:cubicBezTo>
                  <a:pt x="131251" y="585669"/>
                  <a:pt x="114300" y="577362"/>
                  <a:pt x="96715" y="571500"/>
                </a:cubicBezTo>
                <a:lnTo>
                  <a:pt x="70338" y="562708"/>
                </a:lnTo>
                <a:cubicBezTo>
                  <a:pt x="38509" y="541488"/>
                  <a:pt x="53413" y="549848"/>
                  <a:pt x="26377" y="536331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Volný tvar 3"/>
          <p:cNvSpPr/>
          <p:nvPr/>
        </p:nvSpPr>
        <p:spPr>
          <a:xfrm>
            <a:off x="2668624" y="1593295"/>
            <a:ext cx="105508" cy="17585"/>
          </a:xfrm>
          <a:custGeom>
            <a:avLst/>
            <a:gdLst>
              <a:gd name="connsiteX0" fmla="*/ 0 w 105508"/>
              <a:gd name="connsiteY0" fmla="*/ 0 h 17585"/>
              <a:gd name="connsiteX1" fmla="*/ 61546 w 105508"/>
              <a:gd name="connsiteY1" fmla="*/ 8793 h 17585"/>
              <a:gd name="connsiteX2" fmla="*/ 87923 w 105508"/>
              <a:gd name="connsiteY2" fmla="*/ 17585 h 17585"/>
              <a:gd name="connsiteX3" fmla="*/ 105508 w 105508"/>
              <a:gd name="connsiteY3" fmla="*/ 8793 h 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508" h="17585">
                <a:moveTo>
                  <a:pt x="0" y="0"/>
                </a:moveTo>
                <a:cubicBezTo>
                  <a:pt x="20515" y="2931"/>
                  <a:pt x="41225" y="4729"/>
                  <a:pt x="61546" y="8793"/>
                </a:cubicBezTo>
                <a:cubicBezTo>
                  <a:pt x="70634" y="10611"/>
                  <a:pt x="78655" y="17585"/>
                  <a:pt x="87923" y="17585"/>
                </a:cubicBezTo>
                <a:cubicBezTo>
                  <a:pt x="94476" y="17585"/>
                  <a:pt x="99646" y="11724"/>
                  <a:pt x="105508" y="8793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olný tvar 5"/>
          <p:cNvSpPr/>
          <p:nvPr/>
        </p:nvSpPr>
        <p:spPr>
          <a:xfrm>
            <a:off x="3081862" y="889911"/>
            <a:ext cx="281354" cy="713575"/>
          </a:xfrm>
          <a:custGeom>
            <a:avLst/>
            <a:gdLst>
              <a:gd name="connsiteX0" fmla="*/ 0 w 281354"/>
              <a:gd name="connsiteY0" fmla="*/ 712177 h 713575"/>
              <a:gd name="connsiteX1" fmla="*/ 35170 w 281354"/>
              <a:gd name="connsiteY1" fmla="*/ 641838 h 713575"/>
              <a:gd name="connsiteX2" fmla="*/ 61546 w 281354"/>
              <a:gd name="connsiteY2" fmla="*/ 545123 h 713575"/>
              <a:gd name="connsiteX3" fmla="*/ 70339 w 281354"/>
              <a:gd name="connsiteY3" fmla="*/ 518746 h 713575"/>
              <a:gd name="connsiteX4" fmla="*/ 87923 w 281354"/>
              <a:gd name="connsiteY4" fmla="*/ 422031 h 713575"/>
              <a:gd name="connsiteX5" fmla="*/ 96716 w 281354"/>
              <a:gd name="connsiteY5" fmla="*/ 360484 h 713575"/>
              <a:gd name="connsiteX6" fmla="*/ 114300 w 281354"/>
              <a:gd name="connsiteY6" fmla="*/ 272561 h 713575"/>
              <a:gd name="connsiteX7" fmla="*/ 131885 w 281354"/>
              <a:gd name="connsiteY7" fmla="*/ 219807 h 713575"/>
              <a:gd name="connsiteX8" fmla="*/ 140677 w 281354"/>
              <a:gd name="connsiteY8" fmla="*/ 193431 h 713575"/>
              <a:gd name="connsiteX9" fmla="*/ 149470 w 281354"/>
              <a:gd name="connsiteY9" fmla="*/ 149469 h 713575"/>
              <a:gd name="connsiteX10" fmla="*/ 167054 w 281354"/>
              <a:gd name="connsiteY10" fmla="*/ 35169 h 713575"/>
              <a:gd name="connsiteX11" fmla="*/ 175846 w 281354"/>
              <a:gd name="connsiteY11" fmla="*/ 0 h 713575"/>
              <a:gd name="connsiteX12" fmla="*/ 193431 w 281354"/>
              <a:gd name="connsiteY12" fmla="*/ 52754 h 713575"/>
              <a:gd name="connsiteX13" fmla="*/ 211016 w 281354"/>
              <a:gd name="connsiteY13" fmla="*/ 175846 h 713575"/>
              <a:gd name="connsiteX14" fmla="*/ 219808 w 281354"/>
              <a:gd name="connsiteY14" fmla="*/ 325315 h 713575"/>
              <a:gd name="connsiteX15" fmla="*/ 228600 w 281354"/>
              <a:gd name="connsiteY15" fmla="*/ 395654 h 713575"/>
              <a:gd name="connsiteX16" fmla="*/ 254977 w 281354"/>
              <a:gd name="connsiteY16" fmla="*/ 536331 h 713575"/>
              <a:gd name="connsiteX17" fmla="*/ 263770 w 281354"/>
              <a:gd name="connsiteY17" fmla="*/ 633046 h 713575"/>
              <a:gd name="connsiteX18" fmla="*/ 272562 w 281354"/>
              <a:gd name="connsiteY18" fmla="*/ 677007 h 713575"/>
              <a:gd name="connsiteX19" fmla="*/ 281354 w 281354"/>
              <a:gd name="connsiteY19" fmla="*/ 712177 h 713575"/>
              <a:gd name="connsiteX20" fmla="*/ 272562 w 281354"/>
              <a:gd name="connsiteY20" fmla="*/ 694592 h 71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1354" h="713575">
                <a:moveTo>
                  <a:pt x="0" y="712177"/>
                </a:moveTo>
                <a:cubicBezTo>
                  <a:pt x="11723" y="688731"/>
                  <a:pt x="24323" y="665702"/>
                  <a:pt x="35170" y="641838"/>
                </a:cubicBezTo>
                <a:cubicBezTo>
                  <a:pt x="44675" y="620926"/>
                  <a:pt x="59782" y="550413"/>
                  <a:pt x="61546" y="545123"/>
                </a:cubicBezTo>
                <a:cubicBezTo>
                  <a:pt x="64477" y="536331"/>
                  <a:pt x="68091" y="527737"/>
                  <a:pt x="70339" y="518746"/>
                </a:cubicBezTo>
                <a:cubicBezTo>
                  <a:pt x="75825" y="496802"/>
                  <a:pt x="84788" y="442407"/>
                  <a:pt x="87923" y="422031"/>
                </a:cubicBezTo>
                <a:cubicBezTo>
                  <a:pt x="91074" y="401548"/>
                  <a:pt x="93114" y="380893"/>
                  <a:pt x="96716" y="360484"/>
                </a:cubicBezTo>
                <a:cubicBezTo>
                  <a:pt x="101910" y="331051"/>
                  <a:pt x="104848" y="300915"/>
                  <a:pt x="114300" y="272561"/>
                </a:cubicBezTo>
                <a:lnTo>
                  <a:pt x="131885" y="219807"/>
                </a:lnTo>
                <a:cubicBezTo>
                  <a:pt x="134816" y="211015"/>
                  <a:pt x="138859" y="202519"/>
                  <a:pt x="140677" y="193431"/>
                </a:cubicBezTo>
                <a:cubicBezTo>
                  <a:pt x="143608" y="178777"/>
                  <a:pt x="147013" y="164210"/>
                  <a:pt x="149470" y="149469"/>
                </a:cubicBezTo>
                <a:cubicBezTo>
                  <a:pt x="157918" y="98784"/>
                  <a:pt x="157320" y="83840"/>
                  <a:pt x="167054" y="35169"/>
                </a:cubicBezTo>
                <a:cubicBezTo>
                  <a:pt x="169424" y="23320"/>
                  <a:pt x="172915" y="11723"/>
                  <a:pt x="175846" y="0"/>
                </a:cubicBezTo>
                <a:cubicBezTo>
                  <a:pt x="181708" y="17585"/>
                  <a:pt x="191753" y="34294"/>
                  <a:pt x="193431" y="52754"/>
                </a:cubicBezTo>
                <a:cubicBezTo>
                  <a:pt x="203062" y="158699"/>
                  <a:pt x="191986" y="118759"/>
                  <a:pt x="211016" y="175846"/>
                </a:cubicBezTo>
                <a:cubicBezTo>
                  <a:pt x="213947" y="225669"/>
                  <a:pt x="215828" y="275565"/>
                  <a:pt x="219808" y="325315"/>
                </a:cubicBezTo>
                <a:cubicBezTo>
                  <a:pt x="221692" y="348869"/>
                  <a:pt x="225095" y="372287"/>
                  <a:pt x="228600" y="395654"/>
                </a:cubicBezTo>
                <a:cubicBezTo>
                  <a:pt x="243277" y="493502"/>
                  <a:pt x="239197" y="473207"/>
                  <a:pt x="254977" y="536331"/>
                </a:cubicBezTo>
                <a:cubicBezTo>
                  <a:pt x="257908" y="568569"/>
                  <a:pt x="259755" y="600925"/>
                  <a:pt x="263770" y="633046"/>
                </a:cubicBezTo>
                <a:cubicBezTo>
                  <a:pt x="265624" y="647874"/>
                  <a:pt x="269320" y="662419"/>
                  <a:pt x="272562" y="677007"/>
                </a:cubicBezTo>
                <a:cubicBezTo>
                  <a:pt x="275183" y="688803"/>
                  <a:pt x="281354" y="700093"/>
                  <a:pt x="281354" y="712177"/>
                </a:cubicBezTo>
                <a:cubicBezTo>
                  <a:pt x="281354" y="718730"/>
                  <a:pt x="275493" y="700454"/>
                  <a:pt x="272562" y="69459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3187370" y="1311942"/>
            <a:ext cx="96715" cy="0"/>
          </a:xfrm>
          <a:custGeom>
            <a:avLst/>
            <a:gdLst>
              <a:gd name="connsiteX0" fmla="*/ 0 w 96715"/>
              <a:gd name="connsiteY0" fmla="*/ 0 h 0"/>
              <a:gd name="connsiteX1" fmla="*/ 96715 w 9671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6715">
                <a:moveTo>
                  <a:pt x="0" y="0"/>
                </a:moveTo>
                <a:lnTo>
                  <a:pt x="96715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3037901" y="1575711"/>
            <a:ext cx="79131" cy="8809"/>
          </a:xfrm>
          <a:custGeom>
            <a:avLst/>
            <a:gdLst>
              <a:gd name="connsiteX0" fmla="*/ 0 w 79131"/>
              <a:gd name="connsiteY0" fmla="*/ 0 h 8809"/>
              <a:gd name="connsiteX1" fmla="*/ 79131 w 79131"/>
              <a:gd name="connsiteY1" fmla="*/ 8792 h 8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9131" h="8809">
                <a:moveTo>
                  <a:pt x="0" y="0"/>
                </a:moveTo>
                <a:cubicBezTo>
                  <a:pt x="67349" y="9621"/>
                  <a:pt x="40822" y="8792"/>
                  <a:pt x="79131" y="879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3301670" y="1584503"/>
            <a:ext cx="87923" cy="8792"/>
          </a:xfrm>
          <a:custGeom>
            <a:avLst/>
            <a:gdLst>
              <a:gd name="connsiteX0" fmla="*/ 0 w 87923"/>
              <a:gd name="connsiteY0" fmla="*/ 0 h 8792"/>
              <a:gd name="connsiteX1" fmla="*/ 61546 w 87923"/>
              <a:gd name="connsiteY1" fmla="*/ 8792 h 8792"/>
              <a:gd name="connsiteX2" fmla="*/ 87923 w 87923"/>
              <a:gd name="connsiteY2" fmla="*/ 0 h 8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923" h="8792">
                <a:moveTo>
                  <a:pt x="0" y="0"/>
                </a:moveTo>
                <a:cubicBezTo>
                  <a:pt x="20515" y="2931"/>
                  <a:pt x="40822" y="8792"/>
                  <a:pt x="61546" y="8792"/>
                </a:cubicBezTo>
                <a:cubicBezTo>
                  <a:pt x="70814" y="8792"/>
                  <a:pt x="87923" y="0"/>
                  <a:pt x="87923" y="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3459932" y="881118"/>
            <a:ext cx="228624" cy="701136"/>
          </a:xfrm>
          <a:custGeom>
            <a:avLst/>
            <a:gdLst>
              <a:gd name="connsiteX0" fmla="*/ 0 w 228624"/>
              <a:gd name="connsiteY0" fmla="*/ 17585 h 701136"/>
              <a:gd name="connsiteX1" fmla="*/ 8792 w 228624"/>
              <a:gd name="connsiteY1" fmla="*/ 114300 h 701136"/>
              <a:gd name="connsiteX2" fmla="*/ 26376 w 228624"/>
              <a:gd name="connsiteY2" fmla="*/ 167054 h 701136"/>
              <a:gd name="connsiteX3" fmla="*/ 35169 w 228624"/>
              <a:gd name="connsiteY3" fmla="*/ 193431 h 701136"/>
              <a:gd name="connsiteX4" fmla="*/ 43961 w 228624"/>
              <a:gd name="connsiteY4" fmla="*/ 246185 h 701136"/>
              <a:gd name="connsiteX5" fmla="*/ 52753 w 228624"/>
              <a:gd name="connsiteY5" fmla="*/ 290147 h 701136"/>
              <a:gd name="connsiteX6" fmla="*/ 61546 w 228624"/>
              <a:gd name="connsiteY6" fmla="*/ 369277 h 701136"/>
              <a:gd name="connsiteX7" fmla="*/ 79130 w 228624"/>
              <a:gd name="connsiteY7" fmla="*/ 457200 h 701136"/>
              <a:gd name="connsiteX8" fmla="*/ 96715 w 228624"/>
              <a:gd name="connsiteY8" fmla="*/ 685800 h 701136"/>
              <a:gd name="connsiteX9" fmla="*/ 105507 w 228624"/>
              <a:gd name="connsiteY9" fmla="*/ 571500 h 701136"/>
              <a:gd name="connsiteX10" fmla="*/ 114300 w 228624"/>
              <a:gd name="connsiteY10" fmla="*/ 545124 h 701136"/>
              <a:gd name="connsiteX11" fmla="*/ 123092 w 228624"/>
              <a:gd name="connsiteY11" fmla="*/ 509954 h 701136"/>
              <a:gd name="connsiteX12" fmla="*/ 131884 w 228624"/>
              <a:gd name="connsiteY12" fmla="*/ 465993 h 701136"/>
              <a:gd name="connsiteX13" fmla="*/ 149469 w 228624"/>
              <a:gd name="connsiteY13" fmla="*/ 413239 h 701136"/>
              <a:gd name="connsiteX14" fmla="*/ 167053 w 228624"/>
              <a:gd name="connsiteY14" fmla="*/ 290147 h 701136"/>
              <a:gd name="connsiteX15" fmla="*/ 175846 w 228624"/>
              <a:gd name="connsiteY15" fmla="*/ 263770 h 701136"/>
              <a:gd name="connsiteX16" fmla="*/ 184638 w 228624"/>
              <a:gd name="connsiteY16" fmla="*/ 202224 h 701136"/>
              <a:gd name="connsiteX17" fmla="*/ 202223 w 228624"/>
              <a:gd name="connsiteY17" fmla="*/ 149470 h 701136"/>
              <a:gd name="connsiteX18" fmla="*/ 211015 w 228624"/>
              <a:gd name="connsiteY18" fmla="*/ 87924 h 701136"/>
              <a:gd name="connsiteX19" fmla="*/ 228600 w 228624"/>
              <a:gd name="connsiteY19" fmla="*/ 0 h 70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28624" h="701136">
                <a:moveTo>
                  <a:pt x="0" y="17585"/>
                </a:moveTo>
                <a:cubicBezTo>
                  <a:pt x="2931" y="49823"/>
                  <a:pt x="3167" y="82421"/>
                  <a:pt x="8792" y="114300"/>
                </a:cubicBezTo>
                <a:cubicBezTo>
                  <a:pt x="12013" y="132554"/>
                  <a:pt x="20514" y="149469"/>
                  <a:pt x="26376" y="167054"/>
                </a:cubicBezTo>
                <a:lnTo>
                  <a:pt x="35169" y="193431"/>
                </a:lnTo>
                <a:cubicBezTo>
                  <a:pt x="38100" y="211016"/>
                  <a:pt x="40772" y="228645"/>
                  <a:pt x="43961" y="246185"/>
                </a:cubicBezTo>
                <a:cubicBezTo>
                  <a:pt x="46634" y="260888"/>
                  <a:pt x="50640" y="275353"/>
                  <a:pt x="52753" y="290147"/>
                </a:cubicBezTo>
                <a:cubicBezTo>
                  <a:pt x="56506" y="316419"/>
                  <a:pt x="57407" y="343063"/>
                  <a:pt x="61546" y="369277"/>
                </a:cubicBezTo>
                <a:cubicBezTo>
                  <a:pt x="66207" y="398799"/>
                  <a:pt x="79130" y="457200"/>
                  <a:pt x="79130" y="457200"/>
                </a:cubicBezTo>
                <a:cubicBezTo>
                  <a:pt x="84992" y="533400"/>
                  <a:pt x="90854" y="762000"/>
                  <a:pt x="96715" y="685800"/>
                </a:cubicBezTo>
                <a:cubicBezTo>
                  <a:pt x="99646" y="647700"/>
                  <a:pt x="100767" y="609417"/>
                  <a:pt x="105507" y="571500"/>
                </a:cubicBezTo>
                <a:cubicBezTo>
                  <a:pt x="106657" y="562304"/>
                  <a:pt x="111754" y="554035"/>
                  <a:pt x="114300" y="545124"/>
                </a:cubicBezTo>
                <a:cubicBezTo>
                  <a:pt x="117620" y="533505"/>
                  <a:pt x="120471" y="521750"/>
                  <a:pt x="123092" y="509954"/>
                </a:cubicBezTo>
                <a:cubicBezTo>
                  <a:pt x="126334" y="495366"/>
                  <a:pt x="127952" y="480410"/>
                  <a:pt x="131884" y="465993"/>
                </a:cubicBezTo>
                <a:cubicBezTo>
                  <a:pt x="136761" y="448110"/>
                  <a:pt x="149469" y="413239"/>
                  <a:pt x="149469" y="413239"/>
                </a:cubicBezTo>
                <a:cubicBezTo>
                  <a:pt x="153271" y="382822"/>
                  <a:pt x="159809" y="322742"/>
                  <a:pt x="167053" y="290147"/>
                </a:cubicBezTo>
                <a:cubicBezTo>
                  <a:pt x="169064" y="281100"/>
                  <a:pt x="172915" y="272562"/>
                  <a:pt x="175846" y="263770"/>
                </a:cubicBezTo>
                <a:cubicBezTo>
                  <a:pt x="178777" y="243255"/>
                  <a:pt x="179978" y="222417"/>
                  <a:pt x="184638" y="202224"/>
                </a:cubicBezTo>
                <a:cubicBezTo>
                  <a:pt x="188806" y="184163"/>
                  <a:pt x="202223" y="149470"/>
                  <a:pt x="202223" y="149470"/>
                </a:cubicBezTo>
                <a:cubicBezTo>
                  <a:pt x="205154" y="128955"/>
                  <a:pt x="206951" y="108245"/>
                  <a:pt x="211015" y="87924"/>
                </a:cubicBezTo>
                <a:cubicBezTo>
                  <a:pt x="230022" y="-7109"/>
                  <a:pt x="228600" y="46363"/>
                  <a:pt x="228600" y="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3635778" y="889911"/>
            <a:ext cx="96715" cy="8792"/>
          </a:xfrm>
          <a:custGeom>
            <a:avLst/>
            <a:gdLst>
              <a:gd name="connsiteX0" fmla="*/ 0 w 96715"/>
              <a:gd name="connsiteY0" fmla="*/ 0 h 8792"/>
              <a:gd name="connsiteX1" fmla="*/ 96715 w 96715"/>
              <a:gd name="connsiteY1" fmla="*/ 8792 h 8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6715" h="8792">
                <a:moveTo>
                  <a:pt x="0" y="0"/>
                </a:moveTo>
                <a:lnTo>
                  <a:pt x="96715" y="8792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3407178" y="881118"/>
            <a:ext cx="105507" cy="35170"/>
          </a:xfrm>
          <a:custGeom>
            <a:avLst/>
            <a:gdLst>
              <a:gd name="connsiteX0" fmla="*/ 0 w 105507"/>
              <a:gd name="connsiteY0" fmla="*/ 0 h 35170"/>
              <a:gd name="connsiteX1" fmla="*/ 70338 w 105507"/>
              <a:gd name="connsiteY1" fmla="*/ 17585 h 35170"/>
              <a:gd name="connsiteX2" fmla="*/ 96715 w 105507"/>
              <a:gd name="connsiteY2" fmla="*/ 26377 h 35170"/>
              <a:gd name="connsiteX3" fmla="*/ 105507 w 105507"/>
              <a:gd name="connsiteY3" fmla="*/ 35170 h 3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507" h="35170">
                <a:moveTo>
                  <a:pt x="0" y="0"/>
                </a:moveTo>
                <a:cubicBezTo>
                  <a:pt x="23446" y="5862"/>
                  <a:pt x="47022" y="11226"/>
                  <a:pt x="70338" y="17585"/>
                </a:cubicBezTo>
                <a:cubicBezTo>
                  <a:pt x="79279" y="20024"/>
                  <a:pt x="88426" y="22232"/>
                  <a:pt x="96715" y="26377"/>
                </a:cubicBezTo>
                <a:cubicBezTo>
                  <a:pt x="100422" y="28231"/>
                  <a:pt x="102576" y="32239"/>
                  <a:pt x="105507" y="3517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3798614" y="889551"/>
            <a:ext cx="206441" cy="713397"/>
          </a:xfrm>
          <a:custGeom>
            <a:avLst/>
            <a:gdLst>
              <a:gd name="connsiteX0" fmla="*/ 162479 w 206441"/>
              <a:gd name="connsiteY0" fmla="*/ 9152 h 713397"/>
              <a:gd name="connsiteX1" fmla="*/ 39387 w 206441"/>
              <a:gd name="connsiteY1" fmla="*/ 360 h 713397"/>
              <a:gd name="connsiteX2" fmla="*/ 4218 w 206441"/>
              <a:gd name="connsiteY2" fmla="*/ 9152 h 713397"/>
              <a:gd name="connsiteX3" fmla="*/ 13010 w 206441"/>
              <a:gd name="connsiteY3" fmla="*/ 141037 h 713397"/>
              <a:gd name="connsiteX4" fmla="*/ 4218 w 206441"/>
              <a:gd name="connsiteY4" fmla="*/ 589444 h 713397"/>
              <a:gd name="connsiteX5" fmla="*/ 39387 w 206441"/>
              <a:gd name="connsiteY5" fmla="*/ 703744 h 713397"/>
              <a:gd name="connsiteX6" fmla="*/ 65764 w 206441"/>
              <a:gd name="connsiteY6" fmla="*/ 694952 h 713397"/>
              <a:gd name="connsiteX7" fmla="*/ 118518 w 206441"/>
              <a:gd name="connsiteY7" fmla="*/ 694952 h 713397"/>
              <a:gd name="connsiteX8" fmla="*/ 197648 w 206441"/>
              <a:gd name="connsiteY8" fmla="*/ 703744 h 713397"/>
              <a:gd name="connsiteX9" fmla="*/ 206441 w 206441"/>
              <a:gd name="connsiteY9" fmla="*/ 703744 h 71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6441" h="713397">
                <a:moveTo>
                  <a:pt x="162479" y="9152"/>
                </a:moveTo>
                <a:cubicBezTo>
                  <a:pt x="121448" y="6221"/>
                  <a:pt x="80522" y="360"/>
                  <a:pt x="39387" y="360"/>
                </a:cubicBezTo>
                <a:cubicBezTo>
                  <a:pt x="27303" y="360"/>
                  <a:pt x="6445" y="-2725"/>
                  <a:pt x="4218" y="9152"/>
                </a:cubicBezTo>
                <a:cubicBezTo>
                  <a:pt x="-3902" y="52457"/>
                  <a:pt x="10079" y="97075"/>
                  <a:pt x="13010" y="141037"/>
                </a:cubicBezTo>
                <a:cubicBezTo>
                  <a:pt x="10079" y="290506"/>
                  <a:pt x="4218" y="439946"/>
                  <a:pt x="4218" y="589444"/>
                </a:cubicBezTo>
                <a:cubicBezTo>
                  <a:pt x="4218" y="701001"/>
                  <a:pt x="-17959" y="684629"/>
                  <a:pt x="39387" y="703744"/>
                </a:cubicBezTo>
                <a:cubicBezTo>
                  <a:pt x="48179" y="700813"/>
                  <a:pt x="56496" y="694952"/>
                  <a:pt x="65764" y="694952"/>
                </a:cubicBezTo>
                <a:cubicBezTo>
                  <a:pt x="136103" y="694952"/>
                  <a:pt x="48179" y="718397"/>
                  <a:pt x="118518" y="694952"/>
                </a:cubicBezTo>
                <a:cubicBezTo>
                  <a:pt x="192625" y="719655"/>
                  <a:pt x="147406" y="716305"/>
                  <a:pt x="197648" y="703744"/>
                </a:cubicBezTo>
                <a:cubicBezTo>
                  <a:pt x="200491" y="703033"/>
                  <a:pt x="203510" y="703744"/>
                  <a:pt x="206441" y="70374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olný tvar 14"/>
          <p:cNvSpPr/>
          <p:nvPr/>
        </p:nvSpPr>
        <p:spPr>
          <a:xfrm>
            <a:off x="3829208" y="1259188"/>
            <a:ext cx="96716" cy="17607"/>
          </a:xfrm>
          <a:custGeom>
            <a:avLst/>
            <a:gdLst>
              <a:gd name="connsiteX0" fmla="*/ 0 w 96716"/>
              <a:gd name="connsiteY0" fmla="*/ 0 h 17607"/>
              <a:gd name="connsiteX1" fmla="*/ 61547 w 96716"/>
              <a:gd name="connsiteY1" fmla="*/ 8792 h 17607"/>
              <a:gd name="connsiteX2" fmla="*/ 96716 w 96716"/>
              <a:gd name="connsiteY2" fmla="*/ 17584 h 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716" h="17607">
                <a:moveTo>
                  <a:pt x="0" y="0"/>
                </a:moveTo>
                <a:cubicBezTo>
                  <a:pt x="20516" y="2931"/>
                  <a:pt x="41225" y="4728"/>
                  <a:pt x="61547" y="8792"/>
                </a:cubicBezTo>
                <a:cubicBezTo>
                  <a:pt x="110143" y="18511"/>
                  <a:pt x="72509" y="17584"/>
                  <a:pt x="96716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3961093" y="863534"/>
            <a:ext cx="17691" cy="105508"/>
          </a:xfrm>
          <a:custGeom>
            <a:avLst/>
            <a:gdLst>
              <a:gd name="connsiteX0" fmla="*/ 0 w 17691"/>
              <a:gd name="connsiteY0" fmla="*/ 0 h 105508"/>
              <a:gd name="connsiteX1" fmla="*/ 17585 w 17691"/>
              <a:gd name="connsiteY1" fmla="*/ 61546 h 105508"/>
              <a:gd name="connsiteX2" fmla="*/ 8792 w 17691"/>
              <a:gd name="connsiteY2" fmla="*/ 105508 h 10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1" h="105508">
                <a:moveTo>
                  <a:pt x="0" y="0"/>
                </a:moveTo>
                <a:cubicBezTo>
                  <a:pt x="5862" y="20515"/>
                  <a:pt x="15813" y="40283"/>
                  <a:pt x="17585" y="61546"/>
                </a:cubicBezTo>
                <a:cubicBezTo>
                  <a:pt x="18826" y="76439"/>
                  <a:pt x="8792" y="105508"/>
                  <a:pt x="8792" y="1055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3908339" y="1232811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3969101" y="1540542"/>
            <a:ext cx="18369" cy="131884"/>
          </a:xfrm>
          <a:custGeom>
            <a:avLst/>
            <a:gdLst>
              <a:gd name="connsiteX0" fmla="*/ 18369 w 18369"/>
              <a:gd name="connsiteY0" fmla="*/ 0 h 131884"/>
              <a:gd name="connsiteX1" fmla="*/ 784 w 18369"/>
              <a:gd name="connsiteY1" fmla="*/ 131884 h 13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369" h="131884">
                <a:moveTo>
                  <a:pt x="18369" y="0"/>
                </a:moveTo>
                <a:cubicBezTo>
                  <a:pt x="-5657" y="84090"/>
                  <a:pt x="784" y="40210"/>
                  <a:pt x="784" y="1318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3908339" y="1232811"/>
            <a:ext cx="8793" cy="87923"/>
          </a:xfrm>
          <a:custGeom>
            <a:avLst/>
            <a:gdLst>
              <a:gd name="connsiteX0" fmla="*/ 8793 w 8793"/>
              <a:gd name="connsiteY0" fmla="*/ 0 h 87923"/>
              <a:gd name="connsiteX1" fmla="*/ 0 w 8793"/>
              <a:gd name="connsiteY1" fmla="*/ 87923 h 87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793" h="87923">
                <a:moveTo>
                  <a:pt x="8793" y="0"/>
                </a:moveTo>
                <a:lnTo>
                  <a:pt x="0" y="87923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>
            <a:off x="4062111" y="881118"/>
            <a:ext cx="250674" cy="729864"/>
          </a:xfrm>
          <a:custGeom>
            <a:avLst/>
            <a:gdLst>
              <a:gd name="connsiteX0" fmla="*/ 30867 w 250674"/>
              <a:gd name="connsiteY0" fmla="*/ 0 h 729864"/>
              <a:gd name="connsiteX1" fmla="*/ 39659 w 250674"/>
              <a:gd name="connsiteY1" fmla="*/ 193431 h 729864"/>
              <a:gd name="connsiteX2" fmla="*/ 30867 w 250674"/>
              <a:gd name="connsiteY2" fmla="*/ 219808 h 729864"/>
              <a:gd name="connsiteX3" fmla="*/ 39659 w 250674"/>
              <a:gd name="connsiteY3" fmla="*/ 325316 h 729864"/>
              <a:gd name="connsiteX4" fmla="*/ 74828 w 250674"/>
              <a:gd name="connsiteY4" fmla="*/ 712177 h 729864"/>
              <a:gd name="connsiteX5" fmla="*/ 153959 w 250674"/>
              <a:gd name="connsiteY5" fmla="*/ 720970 h 729864"/>
              <a:gd name="connsiteX6" fmla="*/ 180336 w 250674"/>
              <a:gd name="connsiteY6" fmla="*/ 729762 h 729864"/>
              <a:gd name="connsiteX7" fmla="*/ 250674 w 250674"/>
              <a:gd name="connsiteY7" fmla="*/ 703385 h 729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0674" h="729864">
                <a:moveTo>
                  <a:pt x="30867" y="0"/>
                </a:moveTo>
                <a:cubicBezTo>
                  <a:pt x="33798" y="64477"/>
                  <a:pt x="39659" y="128887"/>
                  <a:pt x="39659" y="193431"/>
                </a:cubicBezTo>
                <a:cubicBezTo>
                  <a:pt x="39659" y="202699"/>
                  <a:pt x="30867" y="210540"/>
                  <a:pt x="30867" y="219808"/>
                </a:cubicBezTo>
                <a:cubicBezTo>
                  <a:pt x="30867" y="255099"/>
                  <a:pt x="36728" y="290147"/>
                  <a:pt x="39659" y="325316"/>
                </a:cubicBezTo>
                <a:cubicBezTo>
                  <a:pt x="40942" y="380503"/>
                  <a:pt x="-70570" y="687944"/>
                  <a:pt x="74828" y="712177"/>
                </a:cubicBezTo>
                <a:cubicBezTo>
                  <a:pt x="101006" y="716540"/>
                  <a:pt x="127582" y="718039"/>
                  <a:pt x="153959" y="720970"/>
                </a:cubicBezTo>
                <a:cubicBezTo>
                  <a:pt x="162751" y="723901"/>
                  <a:pt x="171125" y="730786"/>
                  <a:pt x="180336" y="729762"/>
                </a:cubicBezTo>
                <a:cubicBezTo>
                  <a:pt x="205609" y="726954"/>
                  <a:pt x="228425" y="714510"/>
                  <a:pt x="250674" y="7033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4295201" y="1558126"/>
            <a:ext cx="18196" cy="140677"/>
          </a:xfrm>
          <a:custGeom>
            <a:avLst/>
            <a:gdLst>
              <a:gd name="connsiteX0" fmla="*/ 0 w 18196"/>
              <a:gd name="connsiteY0" fmla="*/ 0 h 140677"/>
              <a:gd name="connsiteX1" fmla="*/ 17584 w 18196"/>
              <a:gd name="connsiteY1" fmla="*/ 140677 h 140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196" h="140677">
                <a:moveTo>
                  <a:pt x="0" y="0"/>
                </a:moveTo>
                <a:cubicBezTo>
                  <a:pt x="23270" y="93085"/>
                  <a:pt x="17584" y="46171"/>
                  <a:pt x="17584" y="140677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4049016" y="872326"/>
            <a:ext cx="114300" cy="26790"/>
          </a:xfrm>
          <a:custGeom>
            <a:avLst/>
            <a:gdLst>
              <a:gd name="connsiteX0" fmla="*/ 0 w 114300"/>
              <a:gd name="connsiteY0" fmla="*/ 0 h 26790"/>
              <a:gd name="connsiteX1" fmla="*/ 61546 w 114300"/>
              <a:gd name="connsiteY1" fmla="*/ 26377 h 26790"/>
              <a:gd name="connsiteX2" fmla="*/ 114300 w 114300"/>
              <a:gd name="connsiteY2" fmla="*/ 17585 h 2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300" h="26790">
                <a:moveTo>
                  <a:pt x="0" y="0"/>
                </a:moveTo>
                <a:cubicBezTo>
                  <a:pt x="20515" y="8792"/>
                  <a:pt x="39486" y="22983"/>
                  <a:pt x="61546" y="26377"/>
                </a:cubicBezTo>
                <a:cubicBezTo>
                  <a:pt x="79166" y="29088"/>
                  <a:pt x="114300" y="17585"/>
                  <a:pt x="114300" y="175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olný tvar 22"/>
          <p:cNvSpPr/>
          <p:nvPr/>
        </p:nvSpPr>
        <p:spPr>
          <a:xfrm>
            <a:off x="4812972" y="511842"/>
            <a:ext cx="423006" cy="1072661"/>
          </a:xfrm>
          <a:custGeom>
            <a:avLst/>
            <a:gdLst>
              <a:gd name="connsiteX0" fmla="*/ 44936 w 423006"/>
              <a:gd name="connsiteY0" fmla="*/ 17584 h 1072661"/>
              <a:gd name="connsiteX1" fmla="*/ 115275 w 423006"/>
              <a:gd name="connsiteY1" fmla="*/ 8792 h 1072661"/>
              <a:gd name="connsiteX2" fmla="*/ 141652 w 423006"/>
              <a:gd name="connsiteY2" fmla="*/ 17584 h 1072661"/>
              <a:gd name="connsiteX3" fmla="*/ 220783 w 423006"/>
              <a:gd name="connsiteY3" fmla="*/ 8792 h 1072661"/>
              <a:gd name="connsiteX4" fmla="*/ 308706 w 423006"/>
              <a:gd name="connsiteY4" fmla="*/ 17584 h 1072661"/>
              <a:gd name="connsiteX5" fmla="*/ 379044 w 423006"/>
              <a:gd name="connsiteY5" fmla="*/ 0 h 1072661"/>
              <a:gd name="connsiteX6" fmla="*/ 414213 w 423006"/>
              <a:gd name="connsiteY6" fmla="*/ 61546 h 1072661"/>
              <a:gd name="connsiteX7" fmla="*/ 423006 w 423006"/>
              <a:gd name="connsiteY7" fmla="*/ 501161 h 1072661"/>
              <a:gd name="connsiteX8" fmla="*/ 414213 w 423006"/>
              <a:gd name="connsiteY8" fmla="*/ 659423 h 1072661"/>
              <a:gd name="connsiteX9" fmla="*/ 405421 w 423006"/>
              <a:gd name="connsiteY9" fmla="*/ 905607 h 1072661"/>
              <a:gd name="connsiteX10" fmla="*/ 387836 w 423006"/>
              <a:gd name="connsiteY10" fmla="*/ 958361 h 1072661"/>
              <a:gd name="connsiteX11" fmla="*/ 361460 w 423006"/>
              <a:gd name="connsiteY11" fmla="*/ 1046284 h 1072661"/>
              <a:gd name="connsiteX12" fmla="*/ 335083 w 423006"/>
              <a:gd name="connsiteY12" fmla="*/ 1072661 h 1072661"/>
              <a:gd name="connsiteX13" fmla="*/ 273536 w 423006"/>
              <a:gd name="connsiteY13" fmla="*/ 1072661 h 1072661"/>
              <a:gd name="connsiteX14" fmla="*/ 220783 w 423006"/>
              <a:gd name="connsiteY14" fmla="*/ 1063869 h 1072661"/>
              <a:gd name="connsiteX15" fmla="*/ 194406 w 423006"/>
              <a:gd name="connsiteY15" fmla="*/ 1072661 h 1072661"/>
              <a:gd name="connsiteX16" fmla="*/ 168029 w 423006"/>
              <a:gd name="connsiteY16" fmla="*/ 1063869 h 1072661"/>
              <a:gd name="connsiteX17" fmla="*/ 106483 w 423006"/>
              <a:gd name="connsiteY17" fmla="*/ 1046284 h 1072661"/>
              <a:gd name="connsiteX18" fmla="*/ 80106 w 423006"/>
              <a:gd name="connsiteY18" fmla="*/ 1028700 h 1072661"/>
              <a:gd name="connsiteX19" fmla="*/ 71313 w 423006"/>
              <a:gd name="connsiteY19" fmla="*/ 1002323 h 1072661"/>
              <a:gd name="connsiteX20" fmla="*/ 36144 w 423006"/>
              <a:gd name="connsiteY20" fmla="*/ 949569 h 1072661"/>
              <a:gd name="connsiteX21" fmla="*/ 18560 w 423006"/>
              <a:gd name="connsiteY21" fmla="*/ 923192 h 1072661"/>
              <a:gd name="connsiteX22" fmla="*/ 9767 w 423006"/>
              <a:gd name="connsiteY22" fmla="*/ 896815 h 1072661"/>
              <a:gd name="connsiteX23" fmla="*/ 975 w 423006"/>
              <a:gd name="connsiteY23" fmla="*/ 861646 h 1072661"/>
              <a:gd name="connsiteX24" fmla="*/ 975 w 423006"/>
              <a:gd name="connsiteY24" fmla="*/ 756138 h 1072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3006" h="1072661">
                <a:moveTo>
                  <a:pt x="44936" y="17584"/>
                </a:moveTo>
                <a:cubicBezTo>
                  <a:pt x="68382" y="14653"/>
                  <a:pt x="91646" y="8792"/>
                  <a:pt x="115275" y="8792"/>
                </a:cubicBezTo>
                <a:cubicBezTo>
                  <a:pt x="124543" y="8792"/>
                  <a:pt x="132384" y="17584"/>
                  <a:pt x="141652" y="17584"/>
                </a:cubicBezTo>
                <a:cubicBezTo>
                  <a:pt x="168191" y="17584"/>
                  <a:pt x="194406" y="11723"/>
                  <a:pt x="220783" y="8792"/>
                </a:cubicBezTo>
                <a:cubicBezTo>
                  <a:pt x="250091" y="11723"/>
                  <a:pt x="279252" y="17584"/>
                  <a:pt x="308706" y="17584"/>
                </a:cubicBezTo>
                <a:cubicBezTo>
                  <a:pt x="329925" y="17584"/>
                  <a:pt x="358230" y="6938"/>
                  <a:pt x="379044" y="0"/>
                </a:cubicBezTo>
                <a:cubicBezTo>
                  <a:pt x="411414" y="21579"/>
                  <a:pt x="412458" y="13295"/>
                  <a:pt x="414213" y="61546"/>
                </a:cubicBezTo>
                <a:cubicBezTo>
                  <a:pt x="419539" y="208017"/>
                  <a:pt x="420075" y="354623"/>
                  <a:pt x="423006" y="501161"/>
                </a:cubicBezTo>
                <a:cubicBezTo>
                  <a:pt x="420075" y="553915"/>
                  <a:pt x="416508" y="606638"/>
                  <a:pt x="414213" y="659423"/>
                </a:cubicBezTo>
                <a:cubicBezTo>
                  <a:pt x="410646" y="741459"/>
                  <a:pt x="412638" y="823811"/>
                  <a:pt x="405421" y="905607"/>
                </a:cubicBezTo>
                <a:cubicBezTo>
                  <a:pt x="403792" y="924071"/>
                  <a:pt x="392331" y="940379"/>
                  <a:pt x="387836" y="958361"/>
                </a:cubicBezTo>
                <a:cubicBezTo>
                  <a:pt x="383852" y="974299"/>
                  <a:pt x="368595" y="1039149"/>
                  <a:pt x="361460" y="1046284"/>
                </a:cubicBezTo>
                <a:lnTo>
                  <a:pt x="335083" y="1072661"/>
                </a:lnTo>
                <a:cubicBezTo>
                  <a:pt x="225134" y="1045175"/>
                  <a:pt x="361833" y="1072661"/>
                  <a:pt x="273536" y="1072661"/>
                </a:cubicBezTo>
                <a:cubicBezTo>
                  <a:pt x="255709" y="1072661"/>
                  <a:pt x="238367" y="1066800"/>
                  <a:pt x="220783" y="1063869"/>
                </a:cubicBezTo>
                <a:cubicBezTo>
                  <a:pt x="211991" y="1066800"/>
                  <a:pt x="203674" y="1072661"/>
                  <a:pt x="194406" y="1072661"/>
                </a:cubicBezTo>
                <a:cubicBezTo>
                  <a:pt x="185138" y="1072661"/>
                  <a:pt x="176940" y="1066415"/>
                  <a:pt x="168029" y="1063869"/>
                </a:cubicBezTo>
                <a:cubicBezTo>
                  <a:pt x="154888" y="1060114"/>
                  <a:pt x="120533" y="1053309"/>
                  <a:pt x="106483" y="1046284"/>
                </a:cubicBezTo>
                <a:cubicBezTo>
                  <a:pt x="97032" y="1041558"/>
                  <a:pt x="88898" y="1034561"/>
                  <a:pt x="80106" y="1028700"/>
                </a:cubicBezTo>
                <a:cubicBezTo>
                  <a:pt x="77175" y="1019908"/>
                  <a:pt x="75814" y="1010425"/>
                  <a:pt x="71313" y="1002323"/>
                </a:cubicBezTo>
                <a:cubicBezTo>
                  <a:pt x="61049" y="983849"/>
                  <a:pt x="47867" y="967154"/>
                  <a:pt x="36144" y="949569"/>
                </a:cubicBezTo>
                <a:cubicBezTo>
                  <a:pt x="30283" y="940777"/>
                  <a:pt x="21902" y="933217"/>
                  <a:pt x="18560" y="923192"/>
                </a:cubicBezTo>
                <a:cubicBezTo>
                  <a:pt x="15629" y="914400"/>
                  <a:pt x="12313" y="905726"/>
                  <a:pt x="9767" y="896815"/>
                </a:cubicBezTo>
                <a:cubicBezTo>
                  <a:pt x="6447" y="885196"/>
                  <a:pt x="1729" y="873706"/>
                  <a:pt x="975" y="861646"/>
                </a:cubicBezTo>
                <a:cubicBezTo>
                  <a:pt x="-1219" y="826545"/>
                  <a:pt x="975" y="791307"/>
                  <a:pt x="975" y="75613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4857276" y="476672"/>
            <a:ext cx="9425" cy="149470"/>
          </a:xfrm>
          <a:custGeom>
            <a:avLst/>
            <a:gdLst>
              <a:gd name="connsiteX0" fmla="*/ 9425 w 9425"/>
              <a:gd name="connsiteY0" fmla="*/ 0 h 149470"/>
              <a:gd name="connsiteX1" fmla="*/ 632 w 9425"/>
              <a:gd name="connsiteY1" fmla="*/ 149470 h 149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425" h="149470">
                <a:moveTo>
                  <a:pt x="9425" y="0"/>
                </a:moveTo>
                <a:cubicBezTo>
                  <a:pt x="-3513" y="90559"/>
                  <a:pt x="632" y="40822"/>
                  <a:pt x="632" y="14947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olný tvar 24"/>
          <p:cNvSpPr/>
          <p:nvPr/>
        </p:nvSpPr>
        <p:spPr>
          <a:xfrm>
            <a:off x="4743608" y="1276772"/>
            <a:ext cx="123093" cy="17877"/>
          </a:xfrm>
          <a:custGeom>
            <a:avLst/>
            <a:gdLst>
              <a:gd name="connsiteX0" fmla="*/ 0 w 123093"/>
              <a:gd name="connsiteY0" fmla="*/ 0 h 17877"/>
              <a:gd name="connsiteX1" fmla="*/ 70339 w 123093"/>
              <a:gd name="connsiteY1" fmla="*/ 8793 h 17877"/>
              <a:gd name="connsiteX2" fmla="*/ 123093 w 123093"/>
              <a:gd name="connsiteY2" fmla="*/ 17585 h 17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3093" h="17877">
                <a:moveTo>
                  <a:pt x="0" y="0"/>
                </a:moveTo>
                <a:cubicBezTo>
                  <a:pt x="23446" y="2931"/>
                  <a:pt x="47091" y="4566"/>
                  <a:pt x="70339" y="8793"/>
                </a:cubicBezTo>
                <a:cubicBezTo>
                  <a:pt x="133986" y="20365"/>
                  <a:pt x="60004" y="17585"/>
                  <a:pt x="123093" y="175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5333918" y="874987"/>
            <a:ext cx="206441" cy="713397"/>
          </a:xfrm>
          <a:custGeom>
            <a:avLst/>
            <a:gdLst>
              <a:gd name="connsiteX0" fmla="*/ 162479 w 206441"/>
              <a:gd name="connsiteY0" fmla="*/ 9152 h 713397"/>
              <a:gd name="connsiteX1" fmla="*/ 39387 w 206441"/>
              <a:gd name="connsiteY1" fmla="*/ 360 h 713397"/>
              <a:gd name="connsiteX2" fmla="*/ 4218 w 206441"/>
              <a:gd name="connsiteY2" fmla="*/ 9152 h 713397"/>
              <a:gd name="connsiteX3" fmla="*/ 13010 w 206441"/>
              <a:gd name="connsiteY3" fmla="*/ 141037 h 713397"/>
              <a:gd name="connsiteX4" fmla="*/ 4218 w 206441"/>
              <a:gd name="connsiteY4" fmla="*/ 589444 h 713397"/>
              <a:gd name="connsiteX5" fmla="*/ 39387 w 206441"/>
              <a:gd name="connsiteY5" fmla="*/ 703744 h 713397"/>
              <a:gd name="connsiteX6" fmla="*/ 65764 w 206441"/>
              <a:gd name="connsiteY6" fmla="*/ 694952 h 713397"/>
              <a:gd name="connsiteX7" fmla="*/ 118518 w 206441"/>
              <a:gd name="connsiteY7" fmla="*/ 694952 h 713397"/>
              <a:gd name="connsiteX8" fmla="*/ 197648 w 206441"/>
              <a:gd name="connsiteY8" fmla="*/ 703744 h 713397"/>
              <a:gd name="connsiteX9" fmla="*/ 206441 w 206441"/>
              <a:gd name="connsiteY9" fmla="*/ 703744 h 71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6441" h="713397">
                <a:moveTo>
                  <a:pt x="162479" y="9152"/>
                </a:moveTo>
                <a:cubicBezTo>
                  <a:pt x="121448" y="6221"/>
                  <a:pt x="80522" y="360"/>
                  <a:pt x="39387" y="360"/>
                </a:cubicBezTo>
                <a:cubicBezTo>
                  <a:pt x="27303" y="360"/>
                  <a:pt x="6445" y="-2725"/>
                  <a:pt x="4218" y="9152"/>
                </a:cubicBezTo>
                <a:cubicBezTo>
                  <a:pt x="-3902" y="52457"/>
                  <a:pt x="10079" y="97075"/>
                  <a:pt x="13010" y="141037"/>
                </a:cubicBezTo>
                <a:cubicBezTo>
                  <a:pt x="10079" y="290506"/>
                  <a:pt x="4218" y="439946"/>
                  <a:pt x="4218" y="589444"/>
                </a:cubicBezTo>
                <a:cubicBezTo>
                  <a:pt x="4218" y="701001"/>
                  <a:pt x="-17959" y="684629"/>
                  <a:pt x="39387" y="703744"/>
                </a:cubicBezTo>
                <a:cubicBezTo>
                  <a:pt x="48179" y="700813"/>
                  <a:pt x="56496" y="694952"/>
                  <a:pt x="65764" y="694952"/>
                </a:cubicBezTo>
                <a:cubicBezTo>
                  <a:pt x="136103" y="694952"/>
                  <a:pt x="48179" y="718397"/>
                  <a:pt x="118518" y="694952"/>
                </a:cubicBezTo>
                <a:cubicBezTo>
                  <a:pt x="192625" y="719655"/>
                  <a:pt x="147406" y="716305"/>
                  <a:pt x="197648" y="703744"/>
                </a:cubicBezTo>
                <a:cubicBezTo>
                  <a:pt x="200491" y="703033"/>
                  <a:pt x="203510" y="703744"/>
                  <a:pt x="206441" y="70374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5364512" y="1244624"/>
            <a:ext cx="96716" cy="17607"/>
          </a:xfrm>
          <a:custGeom>
            <a:avLst/>
            <a:gdLst>
              <a:gd name="connsiteX0" fmla="*/ 0 w 96716"/>
              <a:gd name="connsiteY0" fmla="*/ 0 h 17607"/>
              <a:gd name="connsiteX1" fmla="*/ 61547 w 96716"/>
              <a:gd name="connsiteY1" fmla="*/ 8792 h 17607"/>
              <a:gd name="connsiteX2" fmla="*/ 96716 w 96716"/>
              <a:gd name="connsiteY2" fmla="*/ 17584 h 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716" h="17607">
                <a:moveTo>
                  <a:pt x="0" y="0"/>
                </a:moveTo>
                <a:cubicBezTo>
                  <a:pt x="20516" y="2931"/>
                  <a:pt x="41225" y="4728"/>
                  <a:pt x="61547" y="8792"/>
                </a:cubicBezTo>
                <a:cubicBezTo>
                  <a:pt x="110143" y="18511"/>
                  <a:pt x="72509" y="17584"/>
                  <a:pt x="96716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Volný tvar 27"/>
          <p:cNvSpPr/>
          <p:nvPr/>
        </p:nvSpPr>
        <p:spPr>
          <a:xfrm>
            <a:off x="5496397" y="848970"/>
            <a:ext cx="17691" cy="105508"/>
          </a:xfrm>
          <a:custGeom>
            <a:avLst/>
            <a:gdLst>
              <a:gd name="connsiteX0" fmla="*/ 0 w 17691"/>
              <a:gd name="connsiteY0" fmla="*/ 0 h 105508"/>
              <a:gd name="connsiteX1" fmla="*/ 17585 w 17691"/>
              <a:gd name="connsiteY1" fmla="*/ 61546 h 105508"/>
              <a:gd name="connsiteX2" fmla="*/ 8792 w 17691"/>
              <a:gd name="connsiteY2" fmla="*/ 105508 h 10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1" h="105508">
                <a:moveTo>
                  <a:pt x="0" y="0"/>
                </a:moveTo>
                <a:cubicBezTo>
                  <a:pt x="5862" y="20515"/>
                  <a:pt x="15813" y="40283"/>
                  <a:pt x="17585" y="61546"/>
                </a:cubicBezTo>
                <a:cubicBezTo>
                  <a:pt x="18826" y="76439"/>
                  <a:pt x="8792" y="105508"/>
                  <a:pt x="8792" y="1055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Volný tvar 28"/>
          <p:cNvSpPr/>
          <p:nvPr/>
        </p:nvSpPr>
        <p:spPr>
          <a:xfrm>
            <a:off x="5443643" y="1218247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Volný tvar 29"/>
          <p:cNvSpPr/>
          <p:nvPr/>
        </p:nvSpPr>
        <p:spPr>
          <a:xfrm>
            <a:off x="5504405" y="1525978"/>
            <a:ext cx="18369" cy="131884"/>
          </a:xfrm>
          <a:custGeom>
            <a:avLst/>
            <a:gdLst>
              <a:gd name="connsiteX0" fmla="*/ 18369 w 18369"/>
              <a:gd name="connsiteY0" fmla="*/ 0 h 131884"/>
              <a:gd name="connsiteX1" fmla="*/ 784 w 18369"/>
              <a:gd name="connsiteY1" fmla="*/ 131884 h 13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369" h="131884">
                <a:moveTo>
                  <a:pt x="18369" y="0"/>
                </a:moveTo>
                <a:cubicBezTo>
                  <a:pt x="-5657" y="84090"/>
                  <a:pt x="784" y="40210"/>
                  <a:pt x="784" y="1318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Volný tvar 30"/>
          <p:cNvSpPr/>
          <p:nvPr/>
        </p:nvSpPr>
        <p:spPr>
          <a:xfrm>
            <a:off x="5443643" y="1218247"/>
            <a:ext cx="8793" cy="87923"/>
          </a:xfrm>
          <a:custGeom>
            <a:avLst/>
            <a:gdLst>
              <a:gd name="connsiteX0" fmla="*/ 8793 w 8793"/>
              <a:gd name="connsiteY0" fmla="*/ 0 h 87923"/>
              <a:gd name="connsiteX1" fmla="*/ 0 w 8793"/>
              <a:gd name="connsiteY1" fmla="*/ 87923 h 87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793" h="87923">
                <a:moveTo>
                  <a:pt x="8793" y="0"/>
                </a:moveTo>
                <a:lnTo>
                  <a:pt x="0" y="87923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Volný tvar 31"/>
          <p:cNvSpPr/>
          <p:nvPr/>
        </p:nvSpPr>
        <p:spPr>
          <a:xfrm>
            <a:off x="5981990" y="874986"/>
            <a:ext cx="206441" cy="713397"/>
          </a:xfrm>
          <a:custGeom>
            <a:avLst/>
            <a:gdLst>
              <a:gd name="connsiteX0" fmla="*/ 162479 w 206441"/>
              <a:gd name="connsiteY0" fmla="*/ 9152 h 713397"/>
              <a:gd name="connsiteX1" fmla="*/ 39387 w 206441"/>
              <a:gd name="connsiteY1" fmla="*/ 360 h 713397"/>
              <a:gd name="connsiteX2" fmla="*/ 4218 w 206441"/>
              <a:gd name="connsiteY2" fmla="*/ 9152 h 713397"/>
              <a:gd name="connsiteX3" fmla="*/ 13010 w 206441"/>
              <a:gd name="connsiteY3" fmla="*/ 141037 h 713397"/>
              <a:gd name="connsiteX4" fmla="*/ 4218 w 206441"/>
              <a:gd name="connsiteY4" fmla="*/ 589444 h 713397"/>
              <a:gd name="connsiteX5" fmla="*/ 39387 w 206441"/>
              <a:gd name="connsiteY5" fmla="*/ 703744 h 713397"/>
              <a:gd name="connsiteX6" fmla="*/ 65764 w 206441"/>
              <a:gd name="connsiteY6" fmla="*/ 694952 h 713397"/>
              <a:gd name="connsiteX7" fmla="*/ 118518 w 206441"/>
              <a:gd name="connsiteY7" fmla="*/ 694952 h 713397"/>
              <a:gd name="connsiteX8" fmla="*/ 197648 w 206441"/>
              <a:gd name="connsiteY8" fmla="*/ 703744 h 713397"/>
              <a:gd name="connsiteX9" fmla="*/ 206441 w 206441"/>
              <a:gd name="connsiteY9" fmla="*/ 703744 h 71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6441" h="713397">
                <a:moveTo>
                  <a:pt x="162479" y="9152"/>
                </a:moveTo>
                <a:cubicBezTo>
                  <a:pt x="121448" y="6221"/>
                  <a:pt x="80522" y="360"/>
                  <a:pt x="39387" y="360"/>
                </a:cubicBezTo>
                <a:cubicBezTo>
                  <a:pt x="27303" y="360"/>
                  <a:pt x="6445" y="-2725"/>
                  <a:pt x="4218" y="9152"/>
                </a:cubicBezTo>
                <a:cubicBezTo>
                  <a:pt x="-3902" y="52457"/>
                  <a:pt x="10079" y="97075"/>
                  <a:pt x="13010" y="141037"/>
                </a:cubicBezTo>
                <a:cubicBezTo>
                  <a:pt x="10079" y="290506"/>
                  <a:pt x="4218" y="439946"/>
                  <a:pt x="4218" y="589444"/>
                </a:cubicBezTo>
                <a:cubicBezTo>
                  <a:pt x="4218" y="701001"/>
                  <a:pt x="-17959" y="684629"/>
                  <a:pt x="39387" y="703744"/>
                </a:cubicBezTo>
                <a:cubicBezTo>
                  <a:pt x="48179" y="700813"/>
                  <a:pt x="56496" y="694952"/>
                  <a:pt x="65764" y="694952"/>
                </a:cubicBezTo>
                <a:cubicBezTo>
                  <a:pt x="136103" y="694952"/>
                  <a:pt x="48179" y="718397"/>
                  <a:pt x="118518" y="694952"/>
                </a:cubicBezTo>
                <a:cubicBezTo>
                  <a:pt x="192625" y="719655"/>
                  <a:pt x="147406" y="716305"/>
                  <a:pt x="197648" y="703744"/>
                </a:cubicBezTo>
                <a:cubicBezTo>
                  <a:pt x="200491" y="703033"/>
                  <a:pt x="203510" y="703744"/>
                  <a:pt x="206441" y="70374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Volný tvar 32"/>
          <p:cNvSpPr/>
          <p:nvPr/>
        </p:nvSpPr>
        <p:spPr>
          <a:xfrm>
            <a:off x="6012584" y="1244623"/>
            <a:ext cx="96716" cy="17607"/>
          </a:xfrm>
          <a:custGeom>
            <a:avLst/>
            <a:gdLst>
              <a:gd name="connsiteX0" fmla="*/ 0 w 96716"/>
              <a:gd name="connsiteY0" fmla="*/ 0 h 17607"/>
              <a:gd name="connsiteX1" fmla="*/ 61547 w 96716"/>
              <a:gd name="connsiteY1" fmla="*/ 8792 h 17607"/>
              <a:gd name="connsiteX2" fmla="*/ 96716 w 96716"/>
              <a:gd name="connsiteY2" fmla="*/ 17584 h 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716" h="17607">
                <a:moveTo>
                  <a:pt x="0" y="0"/>
                </a:moveTo>
                <a:cubicBezTo>
                  <a:pt x="20516" y="2931"/>
                  <a:pt x="41225" y="4728"/>
                  <a:pt x="61547" y="8792"/>
                </a:cubicBezTo>
                <a:cubicBezTo>
                  <a:pt x="110143" y="18511"/>
                  <a:pt x="72509" y="17584"/>
                  <a:pt x="96716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Volný tvar 33"/>
          <p:cNvSpPr/>
          <p:nvPr/>
        </p:nvSpPr>
        <p:spPr>
          <a:xfrm>
            <a:off x="6144469" y="848969"/>
            <a:ext cx="17691" cy="105508"/>
          </a:xfrm>
          <a:custGeom>
            <a:avLst/>
            <a:gdLst>
              <a:gd name="connsiteX0" fmla="*/ 0 w 17691"/>
              <a:gd name="connsiteY0" fmla="*/ 0 h 105508"/>
              <a:gd name="connsiteX1" fmla="*/ 17585 w 17691"/>
              <a:gd name="connsiteY1" fmla="*/ 61546 h 105508"/>
              <a:gd name="connsiteX2" fmla="*/ 8792 w 17691"/>
              <a:gd name="connsiteY2" fmla="*/ 105508 h 10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1" h="105508">
                <a:moveTo>
                  <a:pt x="0" y="0"/>
                </a:moveTo>
                <a:cubicBezTo>
                  <a:pt x="5862" y="20515"/>
                  <a:pt x="15813" y="40283"/>
                  <a:pt x="17585" y="61546"/>
                </a:cubicBezTo>
                <a:cubicBezTo>
                  <a:pt x="18826" y="76439"/>
                  <a:pt x="8792" y="105508"/>
                  <a:pt x="8792" y="1055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Volný tvar 34"/>
          <p:cNvSpPr/>
          <p:nvPr/>
        </p:nvSpPr>
        <p:spPr>
          <a:xfrm>
            <a:off x="6091715" y="1218246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Volný tvar 35"/>
          <p:cNvSpPr/>
          <p:nvPr/>
        </p:nvSpPr>
        <p:spPr>
          <a:xfrm>
            <a:off x="6152477" y="1525977"/>
            <a:ext cx="18369" cy="131884"/>
          </a:xfrm>
          <a:custGeom>
            <a:avLst/>
            <a:gdLst>
              <a:gd name="connsiteX0" fmla="*/ 18369 w 18369"/>
              <a:gd name="connsiteY0" fmla="*/ 0 h 131884"/>
              <a:gd name="connsiteX1" fmla="*/ 784 w 18369"/>
              <a:gd name="connsiteY1" fmla="*/ 131884 h 13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369" h="131884">
                <a:moveTo>
                  <a:pt x="18369" y="0"/>
                </a:moveTo>
                <a:cubicBezTo>
                  <a:pt x="-5657" y="84090"/>
                  <a:pt x="784" y="40210"/>
                  <a:pt x="784" y="1318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olný tvar 36"/>
          <p:cNvSpPr/>
          <p:nvPr/>
        </p:nvSpPr>
        <p:spPr>
          <a:xfrm>
            <a:off x="6091715" y="1218246"/>
            <a:ext cx="8793" cy="87923"/>
          </a:xfrm>
          <a:custGeom>
            <a:avLst/>
            <a:gdLst>
              <a:gd name="connsiteX0" fmla="*/ 8793 w 8793"/>
              <a:gd name="connsiteY0" fmla="*/ 0 h 87923"/>
              <a:gd name="connsiteX1" fmla="*/ 0 w 8793"/>
              <a:gd name="connsiteY1" fmla="*/ 87923 h 87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793" h="87923">
                <a:moveTo>
                  <a:pt x="8793" y="0"/>
                </a:moveTo>
                <a:lnTo>
                  <a:pt x="0" y="87923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olný tvar 37"/>
          <p:cNvSpPr/>
          <p:nvPr/>
        </p:nvSpPr>
        <p:spPr>
          <a:xfrm>
            <a:off x="5622839" y="872326"/>
            <a:ext cx="246185" cy="712327"/>
          </a:xfrm>
          <a:custGeom>
            <a:avLst/>
            <a:gdLst>
              <a:gd name="connsiteX0" fmla="*/ 0 w 246185"/>
              <a:gd name="connsiteY0" fmla="*/ 0 h 712327"/>
              <a:gd name="connsiteX1" fmla="*/ 61546 w 246185"/>
              <a:gd name="connsiteY1" fmla="*/ 17585 h 712327"/>
              <a:gd name="connsiteX2" fmla="*/ 167054 w 246185"/>
              <a:gd name="connsiteY2" fmla="*/ 17585 h 712327"/>
              <a:gd name="connsiteX3" fmla="*/ 219808 w 246185"/>
              <a:gd name="connsiteY3" fmla="*/ 8792 h 712327"/>
              <a:gd name="connsiteX4" fmla="*/ 228600 w 246185"/>
              <a:gd name="connsiteY4" fmla="*/ 35169 h 712327"/>
              <a:gd name="connsiteX5" fmla="*/ 219808 w 246185"/>
              <a:gd name="connsiteY5" fmla="*/ 61546 h 712327"/>
              <a:gd name="connsiteX6" fmla="*/ 211016 w 246185"/>
              <a:gd name="connsiteY6" fmla="*/ 105508 h 712327"/>
              <a:gd name="connsiteX7" fmla="*/ 193431 w 246185"/>
              <a:gd name="connsiteY7" fmla="*/ 184639 h 712327"/>
              <a:gd name="connsiteX8" fmla="*/ 167054 w 246185"/>
              <a:gd name="connsiteY8" fmla="*/ 272562 h 712327"/>
              <a:gd name="connsiteX9" fmla="*/ 158262 w 246185"/>
              <a:gd name="connsiteY9" fmla="*/ 298939 h 712327"/>
              <a:gd name="connsiteX10" fmla="*/ 140677 w 246185"/>
              <a:gd name="connsiteY10" fmla="*/ 325316 h 712327"/>
              <a:gd name="connsiteX11" fmla="*/ 105508 w 246185"/>
              <a:gd name="connsiteY11" fmla="*/ 430823 h 712327"/>
              <a:gd name="connsiteX12" fmla="*/ 96716 w 246185"/>
              <a:gd name="connsiteY12" fmla="*/ 457200 h 712327"/>
              <a:gd name="connsiteX13" fmla="*/ 87923 w 246185"/>
              <a:gd name="connsiteY13" fmla="*/ 483577 h 712327"/>
              <a:gd name="connsiteX14" fmla="*/ 79131 w 246185"/>
              <a:gd name="connsiteY14" fmla="*/ 536331 h 712327"/>
              <a:gd name="connsiteX15" fmla="*/ 87923 w 246185"/>
              <a:gd name="connsiteY15" fmla="*/ 571500 h 712327"/>
              <a:gd name="connsiteX16" fmla="*/ 79131 w 246185"/>
              <a:gd name="connsiteY16" fmla="*/ 597877 h 712327"/>
              <a:gd name="connsiteX17" fmla="*/ 70339 w 246185"/>
              <a:gd name="connsiteY17" fmla="*/ 641839 h 712327"/>
              <a:gd name="connsiteX18" fmla="*/ 52754 w 246185"/>
              <a:gd name="connsiteY18" fmla="*/ 694592 h 712327"/>
              <a:gd name="connsiteX19" fmla="*/ 105508 w 246185"/>
              <a:gd name="connsiteY19" fmla="*/ 685800 h 712327"/>
              <a:gd name="connsiteX20" fmla="*/ 131885 w 246185"/>
              <a:gd name="connsiteY20" fmla="*/ 694592 h 712327"/>
              <a:gd name="connsiteX21" fmla="*/ 202223 w 246185"/>
              <a:gd name="connsiteY21" fmla="*/ 703385 h 712327"/>
              <a:gd name="connsiteX22" fmla="*/ 246185 w 246185"/>
              <a:gd name="connsiteY22" fmla="*/ 703385 h 71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46185" h="712327">
                <a:moveTo>
                  <a:pt x="0" y="0"/>
                </a:moveTo>
                <a:cubicBezTo>
                  <a:pt x="20515" y="5862"/>
                  <a:pt x="40251" y="16254"/>
                  <a:pt x="61546" y="17585"/>
                </a:cubicBezTo>
                <a:cubicBezTo>
                  <a:pt x="206514" y="26645"/>
                  <a:pt x="95725" y="-6193"/>
                  <a:pt x="167054" y="17585"/>
                </a:cubicBezTo>
                <a:cubicBezTo>
                  <a:pt x="184639" y="14654"/>
                  <a:pt x="202667" y="3895"/>
                  <a:pt x="219808" y="8792"/>
                </a:cubicBezTo>
                <a:cubicBezTo>
                  <a:pt x="228719" y="11338"/>
                  <a:pt x="228600" y="25901"/>
                  <a:pt x="228600" y="35169"/>
                </a:cubicBezTo>
                <a:cubicBezTo>
                  <a:pt x="228600" y="44437"/>
                  <a:pt x="222056" y="52555"/>
                  <a:pt x="219808" y="61546"/>
                </a:cubicBezTo>
                <a:cubicBezTo>
                  <a:pt x="216184" y="76044"/>
                  <a:pt x="213689" y="90805"/>
                  <a:pt x="211016" y="105508"/>
                </a:cubicBezTo>
                <a:cubicBezTo>
                  <a:pt x="191182" y="214592"/>
                  <a:pt x="212808" y="116817"/>
                  <a:pt x="193431" y="184639"/>
                </a:cubicBezTo>
                <a:cubicBezTo>
                  <a:pt x="166857" y="277649"/>
                  <a:pt x="208840" y="147203"/>
                  <a:pt x="167054" y="272562"/>
                </a:cubicBezTo>
                <a:cubicBezTo>
                  <a:pt x="164123" y="281354"/>
                  <a:pt x="163403" y="291228"/>
                  <a:pt x="158262" y="298939"/>
                </a:cubicBezTo>
                <a:lnTo>
                  <a:pt x="140677" y="325316"/>
                </a:lnTo>
                <a:lnTo>
                  <a:pt x="105508" y="430823"/>
                </a:lnTo>
                <a:lnTo>
                  <a:pt x="96716" y="457200"/>
                </a:lnTo>
                <a:lnTo>
                  <a:pt x="87923" y="483577"/>
                </a:lnTo>
                <a:cubicBezTo>
                  <a:pt x="84992" y="501162"/>
                  <a:pt x="79131" y="518504"/>
                  <a:pt x="79131" y="536331"/>
                </a:cubicBezTo>
                <a:cubicBezTo>
                  <a:pt x="79131" y="548415"/>
                  <a:pt x="87923" y="559416"/>
                  <a:pt x="87923" y="571500"/>
                </a:cubicBezTo>
                <a:cubicBezTo>
                  <a:pt x="87923" y="580768"/>
                  <a:pt x="81379" y="588886"/>
                  <a:pt x="79131" y="597877"/>
                </a:cubicBezTo>
                <a:cubicBezTo>
                  <a:pt x="75507" y="612375"/>
                  <a:pt x="74271" y="627421"/>
                  <a:pt x="70339" y="641839"/>
                </a:cubicBezTo>
                <a:cubicBezTo>
                  <a:pt x="65462" y="659721"/>
                  <a:pt x="52754" y="694592"/>
                  <a:pt x="52754" y="694592"/>
                </a:cubicBezTo>
                <a:cubicBezTo>
                  <a:pt x="119051" y="716693"/>
                  <a:pt x="37334" y="697163"/>
                  <a:pt x="105508" y="685800"/>
                </a:cubicBezTo>
                <a:cubicBezTo>
                  <a:pt x="114650" y="684276"/>
                  <a:pt x="122767" y="692934"/>
                  <a:pt x="131885" y="694592"/>
                </a:cubicBezTo>
                <a:cubicBezTo>
                  <a:pt x="155132" y="698819"/>
                  <a:pt x="178777" y="700454"/>
                  <a:pt x="202223" y="703385"/>
                </a:cubicBezTo>
                <a:cubicBezTo>
                  <a:pt x="234817" y="714249"/>
                  <a:pt x="220310" y="716322"/>
                  <a:pt x="246185" y="7033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Volný tvar 38"/>
          <p:cNvSpPr/>
          <p:nvPr/>
        </p:nvSpPr>
        <p:spPr>
          <a:xfrm>
            <a:off x="5701970" y="1232811"/>
            <a:ext cx="105508" cy="17607"/>
          </a:xfrm>
          <a:custGeom>
            <a:avLst/>
            <a:gdLst>
              <a:gd name="connsiteX0" fmla="*/ 0 w 105508"/>
              <a:gd name="connsiteY0" fmla="*/ 0 h 17607"/>
              <a:gd name="connsiteX1" fmla="*/ 70338 w 105508"/>
              <a:gd name="connsiteY1" fmla="*/ 8792 h 17607"/>
              <a:gd name="connsiteX2" fmla="*/ 105508 w 105508"/>
              <a:gd name="connsiteY2" fmla="*/ 17584 h 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508" h="17607">
                <a:moveTo>
                  <a:pt x="0" y="0"/>
                </a:moveTo>
                <a:cubicBezTo>
                  <a:pt x="23446" y="2931"/>
                  <a:pt x="47091" y="4565"/>
                  <a:pt x="70338" y="8792"/>
                </a:cubicBezTo>
                <a:cubicBezTo>
                  <a:pt x="123793" y="18511"/>
                  <a:pt x="79763" y="17584"/>
                  <a:pt x="105508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Volný tvar 39"/>
          <p:cNvSpPr/>
          <p:nvPr/>
        </p:nvSpPr>
        <p:spPr>
          <a:xfrm>
            <a:off x="5622839" y="828365"/>
            <a:ext cx="8977" cy="131884"/>
          </a:xfrm>
          <a:custGeom>
            <a:avLst/>
            <a:gdLst>
              <a:gd name="connsiteX0" fmla="*/ 8793 w 8977"/>
              <a:gd name="connsiteY0" fmla="*/ 0 h 131884"/>
              <a:gd name="connsiteX1" fmla="*/ 0 w 8977"/>
              <a:gd name="connsiteY1" fmla="*/ 70338 h 131884"/>
              <a:gd name="connsiteX2" fmla="*/ 8793 w 8977"/>
              <a:gd name="connsiteY2" fmla="*/ 123092 h 131884"/>
              <a:gd name="connsiteX3" fmla="*/ 8793 w 8977"/>
              <a:gd name="connsiteY3" fmla="*/ 131884 h 13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77" h="131884">
                <a:moveTo>
                  <a:pt x="8793" y="0"/>
                </a:moveTo>
                <a:cubicBezTo>
                  <a:pt x="5862" y="23446"/>
                  <a:pt x="0" y="46710"/>
                  <a:pt x="0" y="70338"/>
                </a:cubicBezTo>
                <a:cubicBezTo>
                  <a:pt x="0" y="88165"/>
                  <a:pt x="6272" y="105444"/>
                  <a:pt x="8793" y="123092"/>
                </a:cubicBezTo>
                <a:cubicBezTo>
                  <a:pt x="9207" y="125993"/>
                  <a:pt x="8793" y="128953"/>
                  <a:pt x="8793" y="1318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Volný tvar 40"/>
          <p:cNvSpPr/>
          <p:nvPr/>
        </p:nvSpPr>
        <p:spPr>
          <a:xfrm>
            <a:off x="5851439" y="1522957"/>
            <a:ext cx="8883" cy="123092"/>
          </a:xfrm>
          <a:custGeom>
            <a:avLst/>
            <a:gdLst>
              <a:gd name="connsiteX0" fmla="*/ 0 w 8883"/>
              <a:gd name="connsiteY0" fmla="*/ 0 h 123092"/>
              <a:gd name="connsiteX1" fmla="*/ 8793 w 8883"/>
              <a:gd name="connsiteY1" fmla="*/ 123092 h 12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83" h="123092">
                <a:moveTo>
                  <a:pt x="0" y="0"/>
                </a:moveTo>
                <a:cubicBezTo>
                  <a:pt x="10411" y="93695"/>
                  <a:pt x="8793" y="52592"/>
                  <a:pt x="8793" y="12309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Volný tvar 41"/>
          <p:cNvSpPr/>
          <p:nvPr/>
        </p:nvSpPr>
        <p:spPr>
          <a:xfrm>
            <a:off x="5658008" y="555803"/>
            <a:ext cx="149470" cy="212146"/>
          </a:xfrm>
          <a:custGeom>
            <a:avLst/>
            <a:gdLst>
              <a:gd name="connsiteX0" fmla="*/ 0 w 149470"/>
              <a:gd name="connsiteY0" fmla="*/ 0 h 212146"/>
              <a:gd name="connsiteX1" fmla="*/ 17585 w 149470"/>
              <a:gd name="connsiteY1" fmla="*/ 61546 h 212146"/>
              <a:gd name="connsiteX2" fmla="*/ 35170 w 149470"/>
              <a:gd name="connsiteY2" fmla="*/ 87923 h 212146"/>
              <a:gd name="connsiteX3" fmla="*/ 52754 w 149470"/>
              <a:gd name="connsiteY3" fmla="*/ 158262 h 212146"/>
              <a:gd name="connsiteX4" fmla="*/ 43962 w 149470"/>
              <a:gd name="connsiteY4" fmla="*/ 184639 h 212146"/>
              <a:gd name="connsiteX5" fmla="*/ 52754 w 149470"/>
              <a:gd name="connsiteY5" fmla="*/ 211015 h 212146"/>
              <a:gd name="connsiteX6" fmla="*/ 70339 w 149470"/>
              <a:gd name="connsiteY6" fmla="*/ 158262 h 212146"/>
              <a:gd name="connsiteX7" fmla="*/ 87924 w 149470"/>
              <a:gd name="connsiteY7" fmla="*/ 105508 h 212146"/>
              <a:gd name="connsiteX8" fmla="*/ 96716 w 149470"/>
              <a:gd name="connsiteY8" fmla="*/ 79131 h 212146"/>
              <a:gd name="connsiteX9" fmla="*/ 123093 w 149470"/>
              <a:gd name="connsiteY9" fmla="*/ 61546 h 212146"/>
              <a:gd name="connsiteX10" fmla="*/ 149470 w 149470"/>
              <a:gd name="connsiteY10" fmla="*/ 35169 h 212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9470" h="212146">
                <a:moveTo>
                  <a:pt x="0" y="0"/>
                </a:moveTo>
                <a:cubicBezTo>
                  <a:pt x="5862" y="20515"/>
                  <a:pt x="9661" y="41736"/>
                  <a:pt x="17585" y="61546"/>
                </a:cubicBezTo>
                <a:cubicBezTo>
                  <a:pt x="21510" y="71357"/>
                  <a:pt x="30444" y="78471"/>
                  <a:pt x="35170" y="87923"/>
                </a:cubicBezTo>
                <a:cubicBezTo>
                  <a:pt x="44182" y="105946"/>
                  <a:pt x="49410" y="141543"/>
                  <a:pt x="52754" y="158262"/>
                </a:cubicBezTo>
                <a:cubicBezTo>
                  <a:pt x="49823" y="167054"/>
                  <a:pt x="43962" y="175371"/>
                  <a:pt x="43962" y="184639"/>
                </a:cubicBezTo>
                <a:cubicBezTo>
                  <a:pt x="43962" y="193907"/>
                  <a:pt x="46201" y="217568"/>
                  <a:pt x="52754" y="211015"/>
                </a:cubicBezTo>
                <a:cubicBezTo>
                  <a:pt x="65861" y="197908"/>
                  <a:pt x="64477" y="175846"/>
                  <a:pt x="70339" y="158262"/>
                </a:cubicBezTo>
                <a:lnTo>
                  <a:pt x="87924" y="105508"/>
                </a:lnTo>
                <a:cubicBezTo>
                  <a:pt x="90855" y="96716"/>
                  <a:pt x="89005" y="84272"/>
                  <a:pt x="96716" y="79131"/>
                </a:cubicBezTo>
                <a:lnTo>
                  <a:pt x="123093" y="61546"/>
                </a:lnTo>
                <a:cubicBezTo>
                  <a:pt x="142303" y="32730"/>
                  <a:pt x="130110" y="35169"/>
                  <a:pt x="149470" y="35169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Volný tvar 42"/>
          <p:cNvSpPr/>
          <p:nvPr/>
        </p:nvSpPr>
        <p:spPr>
          <a:xfrm>
            <a:off x="6291055" y="854742"/>
            <a:ext cx="26385" cy="712176"/>
          </a:xfrm>
          <a:custGeom>
            <a:avLst/>
            <a:gdLst>
              <a:gd name="connsiteX0" fmla="*/ 0 w 26385"/>
              <a:gd name="connsiteY0" fmla="*/ 0 h 712176"/>
              <a:gd name="connsiteX1" fmla="*/ 17584 w 26385"/>
              <a:gd name="connsiteY1" fmla="*/ 87923 h 712176"/>
              <a:gd name="connsiteX2" fmla="*/ 17584 w 26385"/>
              <a:gd name="connsiteY2" fmla="*/ 536330 h 712176"/>
              <a:gd name="connsiteX3" fmla="*/ 17584 w 26385"/>
              <a:gd name="connsiteY3" fmla="*/ 712176 h 712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385" h="712176">
                <a:moveTo>
                  <a:pt x="0" y="0"/>
                </a:moveTo>
                <a:cubicBezTo>
                  <a:pt x="5861" y="29308"/>
                  <a:pt x="14400" y="58205"/>
                  <a:pt x="17584" y="87923"/>
                </a:cubicBezTo>
                <a:cubicBezTo>
                  <a:pt x="35534" y="255458"/>
                  <a:pt x="21037" y="353317"/>
                  <a:pt x="17584" y="536330"/>
                </a:cubicBezTo>
                <a:cubicBezTo>
                  <a:pt x="16478" y="594935"/>
                  <a:pt x="17584" y="653561"/>
                  <a:pt x="17584" y="712176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Volný tvar 43"/>
          <p:cNvSpPr/>
          <p:nvPr/>
        </p:nvSpPr>
        <p:spPr>
          <a:xfrm>
            <a:off x="6335016" y="854742"/>
            <a:ext cx="184639" cy="720969"/>
          </a:xfrm>
          <a:custGeom>
            <a:avLst/>
            <a:gdLst>
              <a:gd name="connsiteX0" fmla="*/ 184639 w 184639"/>
              <a:gd name="connsiteY0" fmla="*/ 0 h 720969"/>
              <a:gd name="connsiteX1" fmla="*/ 149469 w 184639"/>
              <a:gd name="connsiteY1" fmla="*/ 61546 h 720969"/>
              <a:gd name="connsiteX2" fmla="*/ 123092 w 184639"/>
              <a:gd name="connsiteY2" fmla="*/ 114300 h 720969"/>
              <a:gd name="connsiteX3" fmla="*/ 87923 w 184639"/>
              <a:gd name="connsiteY3" fmla="*/ 193430 h 720969"/>
              <a:gd name="connsiteX4" fmla="*/ 70339 w 184639"/>
              <a:gd name="connsiteY4" fmla="*/ 246184 h 720969"/>
              <a:gd name="connsiteX5" fmla="*/ 43962 w 184639"/>
              <a:gd name="connsiteY5" fmla="*/ 298938 h 720969"/>
              <a:gd name="connsiteX6" fmla="*/ 17585 w 184639"/>
              <a:gd name="connsiteY6" fmla="*/ 316523 h 720969"/>
              <a:gd name="connsiteX7" fmla="*/ 0 w 184639"/>
              <a:gd name="connsiteY7" fmla="*/ 342900 h 720969"/>
              <a:gd name="connsiteX8" fmla="*/ 17585 w 184639"/>
              <a:gd name="connsiteY8" fmla="*/ 395653 h 720969"/>
              <a:gd name="connsiteX9" fmla="*/ 26377 w 184639"/>
              <a:gd name="connsiteY9" fmla="*/ 422030 h 720969"/>
              <a:gd name="connsiteX10" fmla="*/ 35169 w 184639"/>
              <a:gd name="connsiteY10" fmla="*/ 448407 h 720969"/>
              <a:gd name="connsiteX11" fmla="*/ 70339 w 184639"/>
              <a:gd name="connsiteY11" fmla="*/ 501161 h 720969"/>
              <a:gd name="connsiteX12" fmla="*/ 87923 w 184639"/>
              <a:gd name="connsiteY12" fmla="*/ 527538 h 720969"/>
              <a:gd name="connsiteX13" fmla="*/ 123092 w 184639"/>
              <a:gd name="connsiteY13" fmla="*/ 571500 h 720969"/>
              <a:gd name="connsiteX14" fmla="*/ 131885 w 184639"/>
              <a:gd name="connsiteY14" fmla="*/ 597876 h 720969"/>
              <a:gd name="connsiteX15" fmla="*/ 149469 w 184639"/>
              <a:gd name="connsiteY15" fmla="*/ 624253 h 720969"/>
              <a:gd name="connsiteX16" fmla="*/ 167054 w 184639"/>
              <a:gd name="connsiteY16" fmla="*/ 677007 h 720969"/>
              <a:gd name="connsiteX17" fmla="*/ 175846 w 184639"/>
              <a:gd name="connsiteY17" fmla="*/ 703384 h 720969"/>
              <a:gd name="connsiteX18" fmla="*/ 184639 w 184639"/>
              <a:gd name="connsiteY18" fmla="*/ 720969 h 72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84639" h="720969">
                <a:moveTo>
                  <a:pt x="184639" y="0"/>
                </a:moveTo>
                <a:cubicBezTo>
                  <a:pt x="172916" y="20515"/>
                  <a:pt x="160036" y="40412"/>
                  <a:pt x="149469" y="61546"/>
                </a:cubicBezTo>
                <a:cubicBezTo>
                  <a:pt x="113065" y="134352"/>
                  <a:pt x="173490" y="38704"/>
                  <a:pt x="123092" y="114300"/>
                </a:cubicBezTo>
                <a:cubicBezTo>
                  <a:pt x="102166" y="177078"/>
                  <a:pt x="115790" y="151631"/>
                  <a:pt x="87923" y="193430"/>
                </a:cubicBezTo>
                <a:lnTo>
                  <a:pt x="70339" y="246184"/>
                </a:lnTo>
                <a:cubicBezTo>
                  <a:pt x="63189" y="267635"/>
                  <a:pt x="61004" y="281896"/>
                  <a:pt x="43962" y="298938"/>
                </a:cubicBezTo>
                <a:cubicBezTo>
                  <a:pt x="36490" y="306410"/>
                  <a:pt x="26377" y="310661"/>
                  <a:pt x="17585" y="316523"/>
                </a:cubicBezTo>
                <a:cubicBezTo>
                  <a:pt x="11723" y="325315"/>
                  <a:pt x="0" y="332333"/>
                  <a:pt x="0" y="342900"/>
                </a:cubicBezTo>
                <a:cubicBezTo>
                  <a:pt x="0" y="361436"/>
                  <a:pt x="11723" y="378069"/>
                  <a:pt x="17585" y="395653"/>
                </a:cubicBezTo>
                <a:lnTo>
                  <a:pt x="26377" y="422030"/>
                </a:lnTo>
                <a:cubicBezTo>
                  <a:pt x="29308" y="430822"/>
                  <a:pt x="30028" y="440696"/>
                  <a:pt x="35169" y="448407"/>
                </a:cubicBezTo>
                <a:lnTo>
                  <a:pt x="70339" y="501161"/>
                </a:lnTo>
                <a:cubicBezTo>
                  <a:pt x="76200" y="509953"/>
                  <a:pt x="84581" y="517513"/>
                  <a:pt x="87923" y="527538"/>
                </a:cubicBezTo>
                <a:cubicBezTo>
                  <a:pt x="100058" y="563940"/>
                  <a:pt x="89005" y="548774"/>
                  <a:pt x="123092" y="571500"/>
                </a:cubicBezTo>
                <a:cubicBezTo>
                  <a:pt x="126023" y="580292"/>
                  <a:pt x="127740" y="589587"/>
                  <a:pt x="131885" y="597876"/>
                </a:cubicBezTo>
                <a:cubicBezTo>
                  <a:pt x="136611" y="607327"/>
                  <a:pt x="145177" y="614597"/>
                  <a:pt x="149469" y="624253"/>
                </a:cubicBezTo>
                <a:cubicBezTo>
                  <a:pt x="156997" y="641191"/>
                  <a:pt x="161192" y="659422"/>
                  <a:pt x="167054" y="677007"/>
                </a:cubicBezTo>
                <a:cubicBezTo>
                  <a:pt x="169985" y="685799"/>
                  <a:pt x="171701" y="695095"/>
                  <a:pt x="175846" y="703384"/>
                </a:cubicBezTo>
                <a:lnTo>
                  <a:pt x="184639" y="720969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Volný tvar 44"/>
          <p:cNvSpPr/>
          <p:nvPr/>
        </p:nvSpPr>
        <p:spPr>
          <a:xfrm>
            <a:off x="6247093" y="863534"/>
            <a:ext cx="105508" cy="17880"/>
          </a:xfrm>
          <a:custGeom>
            <a:avLst/>
            <a:gdLst>
              <a:gd name="connsiteX0" fmla="*/ 0 w 105508"/>
              <a:gd name="connsiteY0" fmla="*/ 0 h 17880"/>
              <a:gd name="connsiteX1" fmla="*/ 105508 w 105508"/>
              <a:gd name="connsiteY1" fmla="*/ 17584 h 17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5508" h="17880">
                <a:moveTo>
                  <a:pt x="0" y="0"/>
                </a:moveTo>
                <a:cubicBezTo>
                  <a:pt x="75636" y="21610"/>
                  <a:pt x="40210" y="17584"/>
                  <a:pt x="105508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Volný tvar 45"/>
          <p:cNvSpPr/>
          <p:nvPr/>
        </p:nvSpPr>
        <p:spPr>
          <a:xfrm>
            <a:off x="6466901" y="863534"/>
            <a:ext cx="123092" cy="26384"/>
          </a:xfrm>
          <a:custGeom>
            <a:avLst/>
            <a:gdLst>
              <a:gd name="connsiteX0" fmla="*/ 0 w 123092"/>
              <a:gd name="connsiteY0" fmla="*/ 0 h 26384"/>
              <a:gd name="connsiteX1" fmla="*/ 61546 w 123092"/>
              <a:gd name="connsiteY1" fmla="*/ 8792 h 26384"/>
              <a:gd name="connsiteX2" fmla="*/ 123092 w 123092"/>
              <a:gd name="connsiteY2" fmla="*/ 26377 h 26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3092" h="26384">
                <a:moveTo>
                  <a:pt x="0" y="0"/>
                </a:moveTo>
                <a:cubicBezTo>
                  <a:pt x="20515" y="2931"/>
                  <a:pt x="41353" y="4132"/>
                  <a:pt x="61546" y="8792"/>
                </a:cubicBezTo>
                <a:cubicBezTo>
                  <a:pt x="141763" y="27304"/>
                  <a:pt x="91861" y="26377"/>
                  <a:pt x="123092" y="26377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Volný tvar 46"/>
          <p:cNvSpPr/>
          <p:nvPr/>
        </p:nvSpPr>
        <p:spPr>
          <a:xfrm>
            <a:off x="6255885" y="1558126"/>
            <a:ext cx="105508" cy="17708"/>
          </a:xfrm>
          <a:custGeom>
            <a:avLst/>
            <a:gdLst>
              <a:gd name="connsiteX0" fmla="*/ 0 w 105508"/>
              <a:gd name="connsiteY0" fmla="*/ 0 h 17708"/>
              <a:gd name="connsiteX1" fmla="*/ 61547 w 105508"/>
              <a:gd name="connsiteY1" fmla="*/ 8792 h 17708"/>
              <a:gd name="connsiteX2" fmla="*/ 105508 w 105508"/>
              <a:gd name="connsiteY2" fmla="*/ 17585 h 17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508" h="17708">
                <a:moveTo>
                  <a:pt x="0" y="0"/>
                </a:moveTo>
                <a:cubicBezTo>
                  <a:pt x="20516" y="2931"/>
                  <a:pt x="41226" y="4728"/>
                  <a:pt x="61547" y="8792"/>
                </a:cubicBezTo>
                <a:cubicBezTo>
                  <a:pt x="114780" y="19439"/>
                  <a:pt x="65186" y="17585"/>
                  <a:pt x="105508" y="175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Volný tvar 47"/>
          <p:cNvSpPr/>
          <p:nvPr/>
        </p:nvSpPr>
        <p:spPr>
          <a:xfrm>
            <a:off x="6475693" y="1566918"/>
            <a:ext cx="131885" cy="17901"/>
          </a:xfrm>
          <a:custGeom>
            <a:avLst/>
            <a:gdLst>
              <a:gd name="connsiteX0" fmla="*/ 0 w 131885"/>
              <a:gd name="connsiteY0" fmla="*/ 0 h 17901"/>
              <a:gd name="connsiteX1" fmla="*/ 70339 w 131885"/>
              <a:gd name="connsiteY1" fmla="*/ 17585 h 17901"/>
              <a:gd name="connsiteX2" fmla="*/ 96715 w 131885"/>
              <a:gd name="connsiteY2" fmla="*/ 8793 h 17901"/>
              <a:gd name="connsiteX3" fmla="*/ 123092 w 131885"/>
              <a:gd name="connsiteY3" fmla="*/ 17585 h 17901"/>
              <a:gd name="connsiteX4" fmla="*/ 131885 w 131885"/>
              <a:gd name="connsiteY4" fmla="*/ 17585 h 17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885" h="17901">
                <a:moveTo>
                  <a:pt x="0" y="0"/>
                </a:moveTo>
                <a:cubicBezTo>
                  <a:pt x="23446" y="5862"/>
                  <a:pt x="46270" y="15397"/>
                  <a:pt x="70339" y="17585"/>
                </a:cubicBezTo>
                <a:cubicBezTo>
                  <a:pt x="79569" y="18424"/>
                  <a:pt x="87447" y="8793"/>
                  <a:pt x="96715" y="8793"/>
                </a:cubicBezTo>
                <a:cubicBezTo>
                  <a:pt x="105983" y="8793"/>
                  <a:pt x="114101" y="15337"/>
                  <a:pt x="123092" y="17585"/>
                </a:cubicBezTo>
                <a:cubicBezTo>
                  <a:pt x="125935" y="18296"/>
                  <a:pt x="128954" y="17585"/>
                  <a:pt x="131885" y="175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Volný tvar 48"/>
          <p:cNvSpPr/>
          <p:nvPr/>
        </p:nvSpPr>
        <p:spPr>
          <a:xfrm>
            <a:off x="2802069" y="1916750"/>
            <a:ext cx="3701562" cy="1581630"/>
          </a:xfrm>
          <a:custGeom>
            <a:avLst/>
            <a:gdLst>
              <a:gd name="connsiteX0" fmla="*/ 0 w 3701562"/>
              <a:gd name="connsiteY0" fmla="*/ 1004184 h 1581630"/>
              <a:gd name="connsiteX1" fmla="*/ 70338 w 3701562"/>
              <a:gd name="connsiteY1" fmla="*/ 933845 h 1581630"/>
              <a:gd name="connsiteX2" fmla="*/ 114300 w 3701562"/>
              <a:gd name="connsiteY2" fmla="*/ 872299 h 1581630"/>
              <a:gd name="connsiteX3" fmla="*/ 140677 w 3701562"/>
              <a:gd name="connsiteY3" fmla="*/ 819545 h 1581630"/>
              <a:gd name="connsiteX4" fmla="*/ 149469 w 3701562"/>
              <a:gd name="connsiteY4" fmla="*/ 793168 h 1581630"/>
              <a:gd name="connsiteX5" fmla="*/ 193431 w 3701562"/>
              <a:gd name="connsiteY5" fmla="*/ 740415 h 1581630"/>
              <a:gd name="connsiteX6" fmla="*/ 219808 w 3701562"/>
              <a:gd name="connsiteY6" fmla="*/ 687661 h 1581630"/>
              <a:gd name="connsiteX7" fmla="*/ 237392 w 3701562"/>
              <a:gd name="connsiteY7" fmla="*/ 634907 h 1581630"/>
              <a:gd name="connsiteX8" fmla="*/ 246185 w 3701562"/>
              <a:gd name="connsiteY8" fmla="*/ 608530 h 1581630"/>
              <a:gd name="connsiteX9" fmla="*/ 272562 w 3701562"/>
              <a:gd name="connsiteY9" fmla="*/ 590945 h 1581630"/>
              <a:gd name="connsiteX10" fmla="*/ 281354 w 3701562"/>
              <a:gd name="connsiteY10" fmla="*/ 564568 h 1581630"/>
              <a:gd name="connsiteX11" fmla="*/ 298938 w 3701562"/>
              <a:gd name="connsiteY11" fmla="*/ 538192 h 1581630"/>
              <a:gd name="connsiteX12" fmla="*/ 342900 w 3701562"/>
              <a:gd name="connsiteY12" fmla="*/ 467853 h 1581630"/>
              <a:gd name="connsiteX13" fmla="*/ 325315 w 3701562"/>
              <a:gd name="connsiteY13" fmla="*/ 590945 h 1581630"/>
              <a:gd name="connsiteX14" fmla="*/ 307731 w 3701562"/>
              <a:gd name="connsiteY14" fmla="*/ 1100899 h 1581630"/>
              <a:gd name="connsiteX15" fmla="*/ 298938 w 3701562"/>
              <a:gd name="connsiteY15" fmla="*/ 1162445 h 1581630"/>
              <a:gd name="connsiteX16" fmla="*/ 281354 w 3701562"/>
              <a:gd name="connsiteY16" fmla="*/ 1487761 h 1581630"/>
              <a:gd name="connsiteX17" fmla="*/ 272562 w 3701562"/>
              <a:gd name="connsiteY17" fmla="*/ 1575684 h 1581630"/>
              <a:gd name="connsiteX18" fmla="*/ 281354 w 3701562"/>
              <a:gd name="connsiteY18" fmla="*/ 1426215 h 1581630"/>
              <a:gd name="connsiteX19" fmla="*/ 290146 w 3701562"/>
              <a:gd name="connsiteY19" fmla="*/ 1382253 h 1581630"/>
              <a:gd name="connsiteX20" fmla="*/ 298938 w 3701562"/>
              <a:gd name="connsiteY20" fmla="*/ 1303122 h 1581630"/>
              <a:gd name="connsiteX21" fmla="*/ 307731 w 3701562"/>
              <a:gd name="connsiteY21" fmla="*/ 1109692 h 1581630"/>
              <a:gd name="connsiteX22" fmla="*/ 334108 w 3701562"/>
              <a:gd name="connsiteY22" fmla="*/ 828338 h 1581630"/>
              <a:gd name="connsiteX23" fmla="*/ 342900 w 3701562"/>
              <a:gd name="connsiteY23" fmla="*/ 793168 h 1581630"/>
              <a:gd name="connsiteX24" fmla="*/ 360485 w 3701562"/>
              <a:gd name="connsiteY24" fmla="*/ 740415 h 1581630"/>
              <a:gd name="connsiteX25" fmla="*/ 369277 w 3701562"/>
              <a:gd name="connsiteY25" fmla="*/ 714038 h 1581630"/>
              <a:gd name="connsiteX26" fmla="*/ 378069 w 3701562"/>
              <a:gd name="connsiteY26" fmla="*/ 687661 h 1581630"/>
              <a:gd name="connsiteX27" fmla="*/ 404446 w 3701562"/>
              <a:gd name="connsiteY27" fmla="*/ 678868 h 1581630"/>
              <a:gd name="connsiteX28" fmla="*/ 430823 w 3701562"/>
              <a:gd name="connsiteY28" fmla="*/ 696453 h 1581630"/>
              <a:gd name="connsiteX29" fmla="*/ 448408 w 3701562"/>
              <a:gd name="connsiteY29" fmla="*/ 757999 h 1581630"/>
              <a:gd name="connsiteX30" fmla="*/ 465992 w 3701562"/>
              <a:gd name="connsiteY30" fmla="*/ 863507 h 1581630"/>
              <a:gd name="connsiteX31" fmla="*/ 501162 w 3701562"/>
              <a:gd name="connsiteY31" fmla="*/ 916261 h 1581630"/>
              <a:gd name="connsiteX32" fmla="*/ 518746 w 3701562"/>
              <a:gd name="connsiteY32" fmla="*/ 942638 h 1581630"/>
              <a:gd name="connsiteX33" fmla="*/ 527538 w 3701562"/>
              <a:gd name="connsiteY33" fmla="*/ 969015 h 1581630"/>
              <a:gd name="connsiteX34" fmla="*/ 580292 w 3701562"/>
              <a:gd name="connsiteY34" fmla="*/ 1004184 h 1581630"/>
              <a:gd name="connsiteX35" fmla="*/ 615462 w 3701562"/>
              <a:gd name="connsiteY35" fmla="*/ 995392 h 1581630"/>
              <a:gd name="connsiteX36" fmla="*/ 633046 w 3701562"/>
              <a:gd name="connsiteY36" fmla="*/ 969015 h 1581630"/>
              <a:gd name="connsiteX37" fmla="*/ 650631 w 3701562"/>
              <a:gd name="connsiteY37" fmla="*/ 898676 h 1581630"/>
              <a:gd name="connsiteX38" fmla="*/ 668215 w 3701562"/>
              <a:gd name="connsiteY38" fmla="*/ 845922 h 1581630"/>
              <a:gd name="connsiteX39" fmla="*/ 677008 w 3701562"/>
              <a:gd name="connsiteY39" fmla="*/ 819545 h 1581630"/>
              <a:gd name="connsiteX40" fmla="*/ 685800 w 3701562"/>
              <a:gd name="connsiteY40" fmla="*/ 784376 h 1581630"/>
              <a:gd name="connsiteX41" fmla="*/ 703385 w 3701562"/>
              <a:gd name="connsiteY41" fmla="*/ 731622 h 1581630"/>
              <a:gd name="connsiteX42" fmla="*/ 729762 w 3701562"/>
              <a:gd name="connsiteY42" fmla="*/ 617322 h 1581630"/>
              <a:gd name="connsiteX43" fmla="*/ 747346 w 3701562"/>
              <a:gd name="connsiteY43" fmla="*/ 538192 h 1581630"/>
              <a:gd name="connsiteX44" fmla="*/ 747346 w 3701562"/>
              <a:gd name="connsiteY44" fmla="*/ 529399 h 1581630"/>
              <a:gd name="connsiteX45" fmla="*/ 773723 w 3701562"/>
              <a:gd name="connsiteY45" fmla="*/ 634907 h 1581630"/>
              <a:gd name="connsiteX46" fmla="*/ 800100 w 3701562"/>
              <a:gd name="connsiteY46" fmla="*/ 643699 h 1581630"/>
              <a:gd name="connsiteX47" fmla="*/ 826477 w 3701562"/>
              <a:gd name="connsiteY47" fmla="*/ 634907 h 1581630"/>
              <a:gd name="connsiteX48" fmla="*/ 879231 w 3701562"/>
              <a:gd name="connsiteY48" fmla="*/ 590945 h 1581630"/>
              <a:gd name="connsiteX49" fmla="*/ 896815 w 3701562"/>
              <a:gd name="connsiteY49" fmla="*/ 538192 h 1581630"/>
              <a:gd name="connsiteX50" fmla="*/ 896815 w 3701562"/>
              <a:gd name="connsiteY50" fmla="*/ 555776 h 1581630"/>
              <a:gd name="connsiteX51" fmla="*/ 879231 w 3701562"/>
              <a:gd name="connsiteY51" fmla="*/ 652492 h 1581630"/>
              <a:gd name="connsiteX52" fmla="*/ 870438 w 3701562"/>
              <a:gd name="connsiteY52" fmla="*/ 784376 h 1581630"/>
              <a:gd name="connsiteX53" fmla="*/ 888023 w 3701562"/>
              <a:gd name="connsiteY53" fmla="*/ 889884 h 1581630"/>
              <a:gd name="connsiteX54" fmla="*/ 905608 w 3701562"/>
              <a:gd name="connsiteY54" fmla="*/ 942638 h 1581630"/>
              <a:gd name="connsiteX55" fmla="*/ 914400 w 3701562"/>
              <a:gd name="connsiteY55" fmla="*/ 986599 h 1581630"/>
              <a:gd name="connsiteX56" fmla="*/ 940777 w 3701562"/>
              <a:gd name="connsiteY56" fmla="*/ 995392 h 1581630"/>
              <a:gd name="connsiteX57" fmla="*/ 1019908 w 3701562"/>
              <a:gd name="connsiteY57" fmla="*/ 925053 h 1581630"/>
              <a:gd name="connsiteX58" fmla="*/ 1081454 w 3701562"/>
              <a:gd name="connsiteY58" fmla="*/ 863507 h 1581630"/>
              <a:gd name="connsiteX59" fmla="*/ 1116623 w 3701562"/>
              <a:gd name="connsiteY59" fmla="*/ 810753 h 1581630"/>
              <a:gd name="connsiteX60" fmla="*/ 1151792 w 3701562"/>
              <a:gd name="connsiteY60" fmla="*/ 757999 h 1581630"/>
              <a:gd name="connsiteX61" fmla="*/ 1160585 w 3701562"/>
              <a:gd name="connsiteY61" fmla="*/ 731622 h 1581630"/>
              <a:gd name="connsiteX62" fmla="*/ 1169377 w 3701562"/>
              <a:gd name="connsiteY62" fmla="*/ 687661 h 1581630"/>
              <a:gd name="connsiteX63" fmla="*/ 1178169 w 3701562"/>
              <a:gd name="connsiteY63" fmla="*/ 652492 h 1581630"/>
              <a:gd name="connsiteX64" fmla="*/ 1169377 w 3701562"/>
              <a:gd name="connsiteY64" fmla="*/ 503022 h 1581630"/>
              <a:gd name="connsiteX65" fmla="*/ 1143000 w 3701562"/>
              <a:gd name="connsiteY65" fmla="*/ 485438 h 1581630"/>
              <a:gd name="connsiteX66" fmla="*/ 1116623 w 3701562"/>
              <a:gd name="connsiteY66" fmla="*/ 503022 h 1581630"/>
              <a:gd name="connsiteX67" fmla="*/ 1107831 w 3701562"/>
              <a:gd name="connsiteY67" fmla="*/ 529399 h 1581630"/>
              <a:gd name="connsiteX68" fmla="*/ 1090246 w 3701562"/>
              <a:gd name="connsiteY68" fmla="*/ 555776 h 1581630"/>
              <a:gd name="connsiteX69" fmla="*/ 1072662 w 3701562"/>
              <a:gd name="connsiteY69" fmla="*/ 608530 h 1581630"/>
              <a:gd name="connsiteX70" fmla="*/ 1090246 w 3701562"/>
              <a:gd name="connsiteY70" fmla="*/ 845922 h 1581630"/>
              <a:gd name="connsiteX71" fmla="*/ 1107831 w 3701562"/>
              <a:gd name="connsiteY71" fmla="*/ 898676 h 1581630"/>
              <a:gd name="connsiteX72" fmla="*/ 1116623 w 3701562"/>
              <a:gd name="connsiteY72" fmla="*/ 925053 h 1581630"/>
              <a:gd name="connsiteX73" fmla="*/ 1143000 w 3701562"/>
              <a:gd name="connsiteY73" fmla="*/ 977807 h 1581630"/>
              <a:gd name="connsiteX74" fmla="*/ 1195754 w 3701562"/>
              <a:gd name="connsiteY74" fmla="*/ 1012976 h 1581630"/>
              <a:gd name="connsiteX75" fmla="*/ 1222131 w 3701562"/>
              <a:gd name="connsiteY75" fmla="*/ 1004184 h 1581630"/>
              <a:gd name="connsiteX76" fmla="*/ 1274885 w 3701562"/>
              <a:gd name="connsiteY76" fmla="*/ 969015 h 1581630"/>
              <a:gd name="connsiteX77" fmla="*/ 1301262 w 3701562"/>
              <a:gd name="connsiteY77" fmla="*/ 907468 h 1581630"/>
              <a:gd name="connsiteX78" fmla="*/ 1318846 w 3701562"/>
              <a:gd name="connsiteY78" fmla="*/ 881092 h 1581630"/>
              <a:gd name="connsiteX79" fmla="*/ 1345223 w 3701562"/>
              <a:gd name="connsiteY79" fmla="*/ 863507 h 1581630"/>
              <a:gd name="connsiteX80" fmla="*/ 1371600 w 3701562"/>
              <a:gd name="connsiteY80" fmla="*/ 810753 h 1581630"/>
              <a:gd name="connsiteX81" fmla="*/ 1397977 w 3701562"/>
              <a:gd name="connsiteY81" fmla="*/ 757999 h 1581630"/>
              <a:gd name="connsiteX82" fmla="*/ 1433146 w 3701562"/>
              <a:gd name="connsiteY82" fmla="*/ 634907 h 1581630"/>
              <a:gd name="connsiteX83" fmla="*/ 1450731 w 3701562"/>
              <a:gd name="connsiteY83" fmla="*/ 485438 h 1581630"/>
              <a:gd name="connsiteX84" fmla="*/ 1468315 w 3701562"/>
              <a:gd name="connsiteY84" fmla="*/ 511815 h 1581630"/>
              <a:gd name="connsiteX85" fmla="*/ 1485900 w 3701562"/>
              <a:gd name="connsiteY85" fmla="*/ 573361 h 1581630"/>
              <a:gd name="connsiteX86" fmla="*/ 1503485 w 3701562"/>
              <a:gd name="connsiteY86" fmla="*/ 626115 h 1581630"/>
              <a:gd name="connsiteX87" fmla="*/ 1538654 w 3701562"/>
              <a:gd name="connsiteY87" fmla="*/ 731622 h 1581630"/>
              <a:gd name="connsiteX88" fmla="*/ 1547446 w 3701562"/>
              <a:gd name="connsiteY88" fmla="*/ 757999 h 1581630"/>
              <a:gd name="connsiteX89" fmla="*/ 1556238 w 3701562"/>
              <a:gd name="connsiteY89" fmla="*/ 784376 h 1581630"/>
              <a:gd name="connsiteX90" fmla="*/ 1565031 w 3701562"/>
              <a:gd name="connsiteY90" fmla="*/ 819545 h 1581630"/>
              <a:gd name="connsiteX91" fmla="*/ 1582615 w 3701562"/>
              <a:gd name="connsiteY91" fmla="*/ 872299 h 1581630"/>
              <a:gd name="connsiteX92" fmla="*/ 1565031 w 3701562"/>
              <a:gd name="connsiteY92" fmla="*/ 960222 h 1581630"/>
              <a:gd name="connsiteX93" fmla="*/ 1538654 w 3701562"/>
              <a:gd name="connsiteY93" fmla="*/ 986599 h 1581630"/>
              <a:gd name="connsiteX94" fmla="*/ 1512277 w 3701562"/>
              <a:gd name="connsiteY94" fmla="*/ 995392 h 1581630"/>
              <a:gd name="connsiteX95" fmla="*/ 1450731 w 3701562"/>
              <a:gd name="connsiteY95" fmla="*/ 986599 h 1581630"/>
              <a:gd name="connsiteX96" fmla="*/ 1477108 w 3701562"/>
              <a:gd name="connsiteY96" fmla="*/ 1004184 h 1581630"/>
              <a:gd name="connsiteX97" fmla="*/ 1503485 w 3701562"/>
              <a:gd name="connsiteY97" fmla="*/ 1012976 h 1581630"/>
              <a:gd name="connsiteX98" fmla="*/ 1635369 w 3701562"/>
              <a:gd name="connsiteY98" fmla="*/ 977807 h 1581630"/>
              <a:gd name="connsiteX99" fmla="*/ 1652954 w 3701562"/>
              <a:gd name="connsiteY99" fmla="*/ 951430 h 1581630"/>
              <a:gd name="connsiteX100" fmla="*/ 1679331 w 3701562"/>
              <a:gd name="connsiteY100" fmla="*/ 925053 h 1581630"/>
              <a:gd name="connsiteX101" fmla="*/ 1688123 w 3701562"/>
              <a:gd name="connsiteY101" fmla="*/ 898676 h 1581630"/>
              <a:gd name="connsiteX102" fmla="*/ 1705708 w 3701562"/>
              <a:gd name="connsiteY102" fmla="*/ 872299 h 1581630"/>
              <a:gd name="connsiteX103" fmla="*/ 1732085 w 3701562"/>
              <a:gd name="connsiteY103" fmla="*/ 793168 h 1581630"/>
              <a:gd name="connsiteX104" fmla="*/ 1740877 w 3701562"/>
              <a:gd name="connsiteY104" fmla="*/ 766792 h 1581630"/>
              <a:gd name="connsiteX105" fmla="*/ 1758462 w 3701562"/>
              <a:gd name="connsiteY105" fmla="*/ 740415 h 1581630"/>
              <a:gd name="connsiteX106" fmla="*/ 1784838 w 3701562"/>
              <a:gd name="connsiteY106" fmla="*/ 643699 h 1581630"/>
              <a:gd name="connsiteX107" fmla="*/ 1793631 w 3701562"/>
              <a:gd name="connsiteY107" fmla="*/ 608530 h 1581630"/>
              <a:gd name="connsiteX108" fmla="*/ 1784838 w 3701562"/>
              <a:gd name="connsiteY108" fmla="*/ 511815 h 1581630"/>
              <a:gd name="connsiteX109" fmla="*/ 1776046 w 3701562"/>
              <a:gd name="connsiteY109" fmla="*/ 485438 h 1581630"/>
              <a:gd name="connsiteX110" fmla="*/ 1749669 w 3701562"/>
              <a:gd name="connsiteY110" fmla="*/ 476645 h 1581630"/>
              <a:gd name="connsiteX111" fmla="*/ 1723292 w 3701562"/>
              <a:gd name="connsiteY111" fmla="*/ 810753 h 1581630"/>
              <a:gd name="connsiteX112" fmla="*/ 1732085 w 3701562"/>
              <a:gd name="connsiteY112" fmla="*/ 845922 h 1581630"/>
              <a:gd name="connsiteX113" fmla="*/ 1749669 w 3701562"/>
              <a:gd name="connsiteY113" fmla="*/ 898676 h 1581630"/>
              <a:gd name="connsiteX114" fmla="*/ 1758462 w 3701562"/>
              <a:gd name="connsiteY114" fmla="*/ 925053 h 1581630"/>
              <a:gd name="connsiteX115" fmla="*/ 1828800 w 3701562"/>
              <a:gd name="connsiteY115" fmla="*/ 986599 h 1581630"/>
              <a:gd name="connsiteX116" fmla="*/ 1855177 w 3701562"/>
              <a:gd name="connsiteY116" fmla="*/ 995392 h 1581630"/>
              <a:gd name="connsiteX117" fmla="*/ 1881554 w 3701562"/>
              <a:gd name="connsiteY117" fmla="*/ 986599 h 1581630"/>
              <a:gd name="connsiteX118" fmla="*/ 1934308 w 3701562"/>
              <a:gd name="connsiteY118" fmla="*/ 951430 h 1581630"/>
              <a:gd name="connsiteX119" fmla="*/ 1943100 w 3701562"/>
              <a:gd name="connsiteY119" fmla="*/ 925053 h 1581630"/>
              <a:gd name="connsiteX120" fmla="*/ 1978269 w 3701562"/>
              <a:gd name="connsiteY120" fmla="*/ 872299 h 1581630"/>
              <a:gd name="connsiteX121" fmla="*/ 1987062 w 3701562"/>
              <a:gd name="connsiteY121" fmla="*/ 819545 h 1581630"/>
              <a:gd name="connsiteX122" fmla="*/ 1995854 w 3701562"/>
              <a:gd name="connsiteY122" fmla="*/ 749207 h 1581630"/>
              <a:gd name="connsiteX123" fmla="*/ 2013438 w 3701562"/>
              <a:gd name="connsiteY123" fmla="*/ 670076 h 1581630"/>
              <a:gd name="connsiteX124" fmla="*/ 2022231 w 3701562"/>
              <a:gd name="connsiteY124" fmla="*/ 617322 h 1581630"/>
              <a:gd name="connsiteX125" fmla="*/ 2039815 w 3701562"/>
              <a:gd name="connsiteY125" fmla="*/ 590945 h 1581630"/>
              <a:gd name="connsiteX126" fmla="*/ 2057400 w 3701562"/>
              <a:gd name="connsiteY126" fmla="*/ 538192 h 1581630"/>
              <a:gd name="connsiteX127" fmla="*/ 2066192 w 3701562"/>
              <a:gd name="connsiteY127" fmla="*/ 511815 h 1581630"/>
              <a:gd name="connsiteX128" fmla="*/ 2092569 w 3701562"/>
              <a:gd name="connsiteY128" fmla="*/ 485438 h 1581630"/>
              <a:gd name="connsiteX129" fmla="*/ 2154115 w 3701562"/>
              <a:gd name="connsiteY129" fmla="*/ 494230 h 1581630"/>
              <a:gd name="connsiteX130" fmla="*/ 2171700 w 3701562"/>
              <a:gd name="connsiteY130" fmla="*/ 520607 h 1581630"/>
              <a:gd name="connsiteX131" fmla="*/ 2162908 w 3701562"/>
              <a:gd name="connsiteY131" fmla="*/ 872299 h 1581630"/>
              <a:gd name="connsiteX132" fmla="*/ 2171700 w 3701562"/>
              <a:gd name="connsiteY132" fmla="*/ 916261 h 1581630"/>
              <a:gd name="connsiteX133" fmla="*/ 2189285 w 3701562"/>
              <a:gd name="connsiteY133" fmla="*/ 881092 h 1581630"/>
              <a:gd name="connsiteX134" fmla="*/ 2206869 w 3701562"/>
              <a:gd name="connsiteY134" fmla="*/ 801961 h 1581630"/>
              <a:gd name="connsiteX135" fmla="*/ 2224454 w 3701562"/>
              <a:gd name="connsiteY135" fmla="*/ 705245 h 1581630"/>
              <a:gd name="connsiteX136" fmla="*/ 2242038 w 3701562"/>
              <a:gd name="connsiteY136" fmla="*/ 652492 h 1581630"/>
              <a:gd name="connsiteX137" fmla="*/ 2259623 w 3701562"/>
              <a:gd name="connsiteY137" fmla="*/ 590945 h 1581630"/>
              <a:gd name="connsiteX138" fmla="*/ 2303585 w 3701562"/>
              <a:gd name="connsiteY138" fmla="*/ 538192 h 1581630"/>
              <a:gd name="connsiteX139" fmla="*/ 2329962 w 3701562"/>
              <a:gd name="connsiteY139" fmla="*/ 520607 h 1581630"/>
              <a:gd name="connsiteX140" fmla="*/ 2382715 w 3701562"/>
              <a:gd name="connsiteY140" fmla="*/ 546984 h 1581630"/>
              <a:gd name="connsiteX141" fmla="*/ 2391508 w 3701562"/>
              <a:gd name="connsiteY141" fmla="*/ 573361 h 1581630"/>
              <a:gd name="connsiteX142" fmla="*/ 2373923 w 3701562"/>
              <a:gd name="connsiteY142" fmla="*/ 740415 h 1581630"/>
              <a:gd name="connsiteX143" fmla="*/ 2382715 w 3701562"/>
              <a:gd name="connsiteY143" fmla="*/ 889884 h 1581630"/>
              <a:gd name="connsiteX144" fmla="*/ 2417885 w 3701562"/>
              <a:gd name="connsiteY144" fmla="*/ 986599 h 1581630"/>
              <a:gd name="connsiteX145" fmla="*/ 2470638 w 3701562"/>
              <a:gd name="connsiteY145" fmla="*/ 1004184 h 1581630"/>
              <a:gd name="connsiteX146" fmla="*/ 2514600 w 3701562"/>
              <a:gd name="connsiteY146" fmla="*/ 995392 h 1581630"/>
              <a:gd name="connsiteX147" fmla="*/ 2549769 w 3701562"/>
              <a:gd name="connsiteY147" fmla="*/ 942638 h 1581630"/>
              <a:gd name="connsiteX148" fmla="*/ 2593731 w 3701562"/>
              <a:gd name="connsiteY148" fmla="*/ 889884 h 1581630"/>
              <a:gd name="connsiteX149" fmla="*/ 2620108 w 3701562"/>
              <a:gd name="connsiteY149" fmla="*/ 863507 h 1581630"/>
              <a:gd name="connsiteX150" fmla="*/ 2637692 w 3701562"/>
              <a:gd name="connsiteY150" fmla="*/ 810753 h 1581630"/>
              <a:gd name="connsiteX151" fmla="*/ 2646485 w 3701562"/>
              <a:gd name="connsiteY151" fmla="*/ 784376 h 1581630"/>
              <a:gd name="connsiteX152" fmla="*/ 2664069 w 3701562"/>
              <a:gd name="connsiteY152" fmla="*/ 757999 h 1581630"/>
              <a:gd name="connsiteX153" fmla="*/ 2699238 w 3701562"/>
              <a:gd name="connsiteY153" fmla="*/ 634907 h 1581630"/>
              <a:gd name="connsiteX154" fmla="*/ 2716823 w 3701562"/>
              <a:gd name="connsiteY154" fmla="*/ 608530 h 1581630"/>
              <a:gd name="connsiteX155" fmla="*/ 2743200 w 3701562"/>
              <a:gd name="connsiteY155" fmla="*/ 538192 h 1581630"/>
              <a:gd name="connsiteX156" fmla="*/ 2769577 w 3701562"/>
              <a:gd name="connsiteY156" fmla="*/ 476645 h 1581630"/>
              <a:gd name="connsiteX157" fmla="*/ 2778369 w 3701562"/>
              <a:gd name="connsiteY157" fmla="*/ 423892 h 1581630"/>
              <a:gd name="connsiteX158" fmla="*/ 2787162 w 3701562"/>
              <a:gd name="connsiteY158" fmla="*/ 388722 h 1581630"/>
              <a:gd name="connsiteX159" fmla="*/ 2795954 w 3701562"/>
              <a:gd name="connsiteY159" fmla="*/ 265630 h 1581630"/>
              <a:gd name="connsiteX160" fmla="*/ 2822331 w 3701562"/>
              <a:gd name="connsiteY160" fmla="*/ 177707 h 1581630"/>
              <a:gd name="connsiteX161" fmla="*/ 2839915 w 3701562"/>
              <a:gd name="connsiteY161" fmla="*/ 107368 h 1581630"/>
              <a:gd name="connsiteX162" fmla="*/ 2866292 w 3701562"/>
              <a:gd name="connsiteY162" fmla="*/ 28238 h 1581630"/>
              <a:gd name="connsiteX163" fmla="*/ 2875085 w 3701562"/>
              <a:gd name="connsiteY163" fmla="*/ 1861 h 1581630"/>
              <a:gd name="connsiteX164" fmla="*/ 2857500 w 3701562"/>
              <a:gd name="connsiteY164" fmla="*/ 89784 h 1581630"/>
              <a:gd name="connsiteX165" fmla="*/ 2848708 w 3701562"/>
              <a:gd name="connsiteY165" fmla="*/ 133745 h 1581630"/>
              <a:gd name="connsiteX166" fmla="*/ 2839915 w 3701562"/>
              <a:gd name="connsiteY166" fmla="*/ 186499 h 1581630"/>
              <a:gd name="connsiteX167" fmla="*/ 2831123 w 3701562"/>
              <a:gd name="connsiteY167" fmla="*/ 230461 h 1581630"/>
              <a:gd name="connsiteX168" fmla="*/ 2804746 w 3701562"/>
              <a:gd name="connsiteY168" fmla="*/ 397515 h 1581630"/>
              <a:gd name="connsiteX169" fmla="*/ 2787162 w 3701562"/>
              <a:gd name="connsiteY169" fmla="*/ 582153 h 1581630"/>
              <a:gd name="connsiteX170" fmla="*/ 2813538 w 3701562"/>
              <a:gd name="connsiteY170" fmla="*/ 907468 h 1581630"/>
              <a:gd name="connsiteX171" fmla="*/ 2822331 w 3701562"/>
              <a:gd name="connsiteY171" fmla="*/ 933845 h 1581630"/>
              <a:gd name="connsiteX172" fmla="*/ 2848708 w 3701562"/>
              <a:gd name="connsiteY172" fmla="*/ 986599 h 1581630"/>
              <a:gd name="connsiteX173" fmla="*/ 2875085 w 3701562"/>
              <a:gd name="connsiteY173" fmla="*/ 1004184 h 1581630"/>
              <a:gd name="connsiteX174" fmla="*/ 2963008 w 3701562"/>
              <a:gd name="connsiteY174" fmla="*/ 977807 h 1581630"/>
              <a:gd name="connsiteX175" fmla="*/ 2998177 w 3701562"/>
              <a:gd name="connsiteY175" fmla="*/ 925053 h 1581630"/>
              <a:gd name="connsiteX176" fmla="*/ 3006969 w 3701562"/>
              <a:gd name="connsiteY176" fmla="*/ 898676 h 1581630"/>
              <a:gd name="connsiteX177" fmla="*/ 3050931 w 3701562"/>
              <a:gd name="connsiteY177" fmla="*/ 819545 h 1581630"/>
              <a:gd name="connsiteX178" fmla="*/ 3068515 w 3701562"/>
              <a:gd name="connsiteY178" fmla="*/ 740415 h 1581630"/>
              <a:gd name="connsiteX179" fmla="*/ 3103685 w 3701562"/>
              <a:gd name="connsiteY179" fmla="*/ 617322 h 1581630"/>
              <a:gd name="connsiteX180" fmla="*/ 3121269 w 3701562"/>
              <a:gd name="connsiteY180" fmla="*/ 590945 h 1581630"/>
              <a:gd name="connsiteX181" fmla="*/ 3147646 w 3701562"/>
              <a:gd name="connsiteY181" fmla="*/ 503022 h 1581630"/>
              <a:gd name="connsiteX182" fmla="*/ 3156438 w 3701562"/>
              <a:gd name="connsiteY182" fmla="*/ 476645 h 1581630"/>
              <a:gd name="connsiteX183" fmla="*/ 3165231 w 3701562"/>
              <a:gd name="connsiteY183" fmla="*/ 450268 h 1581630"/>
              <a:gd name="connsiteX184" fmla="*/ 3174023 w 3701562"/>
              <a:gd name="connsiteY184" fmla="*/ 485438 h 1581630"/>
              <a:gd name="connsiteX185" fmla="*/ 3191608 w 3701562"/>
              <a:gd name="connsiteY185" fmla="*/ 582153 h 1581630"/>
              <a:gd name="connsiteX186" fmla="*/ 3209192 w 3701562"/>
              <a:gd name="connsiteY186" fmla="*/ 608530 h 1581630"/>
              <a:gd name="connsiteX187" fmla="*/ 3244362 w 3701562"/>
              <a:gd name="connsiteY187" fmla="*/ 687661 h 1581630"/>
              <a:gd name="connsiteX188" fmla="*/ 3253154 w 3701562"/>
              <a:gd name="connsiteY188" fmla="*/ 714038 h 1581630"/>
              <a:gd name="connsiteX189" fmla="*/ 3288323 w 3701562"/>
              <a:gd name="connsiteY189" fmla="*/ 766792 h 1581630"/>
              <a:gd name="connsiteX190" fmla="*/ 3314700 w 3701562"/>
              <a:gd name="connsiteY190" fmla="*/ 845922 h 1581630"/>
              <a:gd name="connsiteX191" fmla="*/ 3323492 w 3701562"/>
              <a:gd name="connsiteY191" fmla="*/ 872299 h 1581630"/>
              <a:gd name="connsiteX192" fmla="*/ 3305908 w 3701562"/>
              <a:gd name="connsiteY192" fmla="*/ 969015 h 1581630"/>
              <a:gd name="connsiteX193" fmla="*/ 3288323 w 3701562"/>
              <a:gd name="connsiteY193" fmla="*/ 995392 h 1581630"/>
              <a:gd name="connsiteX194" fmla="*/ 3261946 w 3701562"/>
              <a:gd name="connsiteY194" fmla="*/ 1004184 h 1581630"/>
              <a:gd name="connsiteX195" fmla="*/ 3209192 w 3701562"/>
              <a:gd name="connsiteY195" fmla="*/ 995392 h 1581630"/>
              <a:gd name="connsiteX196" fmla="*/ 3165231 w 3701562"/>
              <a:gd name="connsiteY196" fmla="*/ 951430 h 1581630"/>
              <a:gd name="connsiteX197" fmla="*/ 3147646 w 3701562"/>
              <a:gd name="connsiteY197" fmla="*/ 898676 h 1581630"/>
              <a:gd name="connsiteX198" fmla="*/ 3156438 w 3701562"/>
              <a:gd name="connsiteY198" fmla="*/ 925053 h 1581630"/>
              <a:gd name="connsiteX199" fmla="*/ 3165231 w 3701562"/>
              <a:gd name="connsiteY199" fmla="*/ 951430 h 1581630"/>
              <a:gd name="connsiteX200" fmla="*/ 3174023 w 3701562"/>
              <a:gd name="connsiteY200" fmla="*/ 977807 h 1581630"/>
              <a:gd name="connsiteX201" fmla="*/ 3226777 w 3701562"/>
              <a:gd name="connsiteY201" fmla="*/ 1012976 h 1581630"/>
              <a:gd name="connsiteX202" fmla="*/ 3297115 w 3701562"/>
              <a:gd name="connsiteY202" fmla="*/ 986599 h 1581630"/>
              <a:gd name="connsiteX203" fmla="*/ 3314700 w 3701562"/>
              <a:gd name="connsiteY203" fmla="*/ 960222 h 1581630"/>
              <a:gd name="connsiteX204" fmla="*/ 3349869 w 3701562"/>
              <a:gd name="connsiteY204" fmla="*/ 907468 h 1581630"/>
              <a:gd name="connsiteX205" fmla="*/ 3385038 w 3701562"/>
              <a:gd name="connsiteY205" fmla="*/ 863507 h 1581630"/>
              <a:gd name="connsiteX206" fmla="*/ 3411415 w 3701562"/>
              <a:gd name="connsiteY206" fmla="*/ 810753 h 1581630"/>
              <a:gd name="connsiteX207" fmla="*/ 3420208 w 3701562"/>
              <a:gd name="connsiteY207" fmla="*/ 784376 h 1581630"/>
              <a:gd name="connsiteX208" fmla="*/ 3455377 w 3701562"/>
              <a:gd name="connsiteY208" fmla="*/ 731622 h 1581630"/>
              <a:gd name="connsiteX209" fmla="*/ 3490546 w 3701562"/>
              <a:gd name="connsiteY209" fmla="*/ 652492 h 1581630"/>
              <a:gd name="connsiteX210" fmla="*/ 3499338 w 3701562"/>
              <a:gd name="connsiteY210" fmla="*/ 626115 h 1581630"/>
              <a:gd name="connsiteX211" fmla="*/ 3552092 w 3701562"/>
              <a:gd name="connsiteY211" fmla="*/ 590945 h 1581630"/>
              <a:gd name="connsiteX212" fmla="*/ 3604846 w 3701562"/>
              <a:gd name="connsiteY212" fmla="*/ 590945 h 1581630"/>
              <a:gd name="connsiteX213" fmla="*/ 3666392 w 3701562"/>
              <a:gd name="connsiteY213" fmla="*/ 599738 h 1581630"/>
              <a:gd name="connsiteX214" fmla="*/ 3683977 w 3701562"/>
              <a:gd name="connsiteY214" fmla="*/ 626115 h 1581630"/>
              <a:gd name="connsiteX215" fmla="*/ 3701562 w 3701562"/>
              <a:gd name="connsiteY215" fmla="*/ 678868 h 1581630"/>
              <a:gd name="connsiteX216" fmla="*/ 3692769 w 3701562"/>
              <a:gd name="connsiteY216" fmla="*/ 749207 h 1581630"/>
              <a:gd name="connsiteX217" fmla="*/ 3640015 w 3701562"/>
              <a:gd name="connsiteY217" fmla="*/ 766792 h 1581630"/>
              <a:gd name="connsiteX218" fmla="*/ 3613638 w 3701562"/>
              <a:gd name="connsiteY218" fmla="*/ 775584 h 1581630"/>
              <a:gd name="connsiteX219" fmla="*/ 3587262 w 3701562"/>
              <a:gd name="connsiteY219" fmla="*/ 757999 h 1581630"/>
              <a:gd name="connsiteX220" fmla="*/ 3578469 w 3701562"/>
              <a:gd name="connsiteY220" fmla="*/ 731622 h 1581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</a:cxnLst>
            <a:rect l="l" t="t" r="r" b="b"/>
            <a:pathLst>
              <a:path w="3701562" h="1581630">
                <a:moveTo>
                  <a:pt x="0" y="1004184"/>
                </a:moveTo>
                <a:cubicBezTo>
                  <a:pt x="23446" y="980738"/>
                  <a:pt x="47932" y="958288"/>
                  <a:pt x="70338" y="933845"/>
                </a:cubicBezTo>
                <a:cubicBezTo>
                  <a:pt x="83667" y="919304"/>
                  <a:pt x="102568" y="889897"/>
                  <a:pt x="114300" y="872299"/>
                </a:cubicBezTo>
                <a:cubicBezTo>
                  <a:pt x="136399" y="806000"/>
                  <a:pt x="106589" y="887722"/>
                  <a:pt x="140677" y="819545"/>
                </a:cubicBezTo>
                <a:cubicBezTo>
                  <a:pt x="144822" y="811256"/>
                  <a:pt x="145324" y="801457"/>
                  <a:pt x="149469" y="793168"/>
                </a:cubicBezTo>
                <a:cubicBezTo>
                  <a:pt x="161709" y="768689"/>
                  <a:pt x="173989" y="759857"/>
                  <a:pt x="193431" y="740415"/>
                </a:cubicBezTo>
                <a:cubicBezTo>
                  <a:pt x="225495" y="644219"/>
                  <a:pt x="174357" y="789926"/>
                  <a:pt x="219808" y="687661"/>
                </a:cubicBezTo>
                <a:cubicBezTo>
                  <a:pt x="227336" y="670723"/>
                  <a:pt x="231530" y="652492"/>
                  <a:pt x="237392" y="634907"/>
                </a:cubicBezTo>
                <a:cubicBezTo>
                  <a:pt x="240323" y="626115"/>
                  <a:pt x="238474" y="613671"/>
                  <a:pt x="246185" y="608530"/>
                </a:cubicBezTo>
                <a:lnTo>
                  <a:pt x="272562" y="590945"/>
                </a:lnTo>
                <a:cubicBezTo>
                  <a:pt x="275493" y="582153"/>
                  <a:pt x="277209" y="572857"/>
                  <a:pt x="281354" y="564568"/>
                </a:cubicBezTo>
                <a:cubicBezTo>
                  <a:pt x="286079" y="555117"/>
                  <a:pt x="294646" y="547848"/>
                  <a:pt x="298938" y="538192"/>
                </a:cubicBezTo>
                <a:cubicBezTo>
                  <a:pt x="329777" y="468805"/>
                  <a:pt x="295449" y="499487"/>
                  <a:pt x="342900" y="467853"/>
                </a:cubicBezTo>
                <a:cubicBezTo>
                  <a:pt x="325670" y="519544"/>
                  <a:pt x="328665" y="503847"/>
                  <a:pt x="325315" y="590945"/>
                </a:cubicBezTo>
                <a:cubicBezTo>
                  <a:pt x="318216" y="775513"/>
                  <a:pt x="322373" y="925203"/>
                  <a:pt x="307731" y="1100899"/>
                </a:cubicBezTo>
                <a:cubicBezTo>
                  <a:pt x="306010" y="1121551"/>
                  <a:pt x="301869" y="1141930"/>
                  <a:pt x="298938" y="1162445"/>
                </a:cubicBezTo>
                <a:cubicBezTo>
                  <a:pt x="292415" y="1312483"/>
                  <a:pt x="292480" y="1354240"/>
                  <a:pt x="281354" y="1487761"/>
                </a:cubicBezTo>
                <a:cubicBezTo>
                  <a:pt x="278908" y="1517113"/>
                  <a:pt x="272562" y="1605138"/>
                  <a:pt x="272562" y="1575684"/>
                </a:cubicBezTo>
                <a:cubicBezTo>
                  <a:pt x="272562" y="1525775"/>
                  <a:pt x="276836" y="1475919"/>
                  <a:pt x="281354" y="1426215"/>
                </a:cubicBezTo>
                <a:cubicBezTo>
                  <a:pt x="282707" y="1411332"/>
                  <a:pt x="288033" y="1397047"/>
                  <a:pt x="290146" y="1382253"/>
                </a:cubicBezTo>
                <a:cubicBezTo>
                  <a:pt x="293899" y="1355980"/>
                  <a:pt x="296007" y="1329499"/>
                  <a:pt x="298938" y="1303122"/>
                </a:cubicBezTo>
                <a:cubicBezTo>
                  <a:pt x="301869" y="1238645"/>
                  <a:pt x="303787" y="1174115"/>
                  <a:pt x="307731" y="1109692"/>
                </a:cubicBezTo>
                <a:cubicBezTo>
                  <a:pt x="316485" y="966711"/>
                  <a:pt x="311623" y="929518"/>
                  <a:pt x="334108" y="828338"/>
                </a:cubicBezTo>
                <a:cubicBezTo>
                  <a:pt x="336729" y="816542"/>
                  <a:pt x="339428" y="804742"/>
                  <a:pt x="342900" y="793168"/>
                </a:cubicBezTo>
                <a:cubicBezTo>
                  <a:pt x="348226" y="775414"/>
                  <a:pt x="354623" y="757999"/>
                  <a:pt x="360485" y="740415"/>
                </a:cubicBezTo>
                <a:lnTo>
                  <a:pt x="369277" y="714038"/>
                </a:lnTo>
                <a:cubicBezTo>
                  <a:pt x="372208" y="705246"/>
                  <a:pt x="369277" y="690592"/>
                  <a:pt x="378069" y="687661"/>
                </a:cubicBezTo>
                <a:lnTo>
                  <a:pt x="404446" y="678868"/>
                </a:lnTo>
                <a:cubicBezTo>
                  <a:pt x="413238" y="684730"/>
                  <a:pt x="424222" y="688201"/>
                  <a:pt x="430823" y="696453"/>
                </a:cubicBezTo>
                <a:cubicBezTo>
                  <a:pt x="435408" y="702184"/>
                  <a:pt x="447834" y="755704"/>
                  <a:pt x="448408" y="757999"/>
                </a:cubicBezTo>
                <a:cubicBezTo>
                  <a:pt x="450022" y="772522"/>
                  <a:pt x="451672" y="837731"/>
                  <a:pt x="465992" y="863507"/>
                </a:cubicBezTo>
                <a:cubicBezTo>
                  <a:pt x="476256" y="881982"/>
                  <a:pt x="489439" y="898676"/>
                  <a:pt x="501162" y="916261"/>
                </a:cubicBezTo>
                <a:cubicBezTo>
                  <a:pt x="507023" y="925053"/>
                  <a:pt x="515405" y="932613"/>
                  <a:pt x="518746" y="942638"/>
                </a:cubicBezTo>
                <a:cubicBezTo>
                  <a:pt x="521677" y="951430"/>
                  <a:pt x="522397" y="961304"/>
                  <a:pt x="527538" y="969015"/>
                </a:cubicBezTo>
                <a:cubicBezTo>
                  <a:pt x="546355" y="997241"/>
                  <a:pt x="552638" y="994966"/>
                  <a:pt x="580292" y="1004184"/>
                </a:cubicBezTo>
                <a:cubicBezTo>
                  <a:pt x="592015" y="1001253"/>
                  <a:pt x="605407" y="1002095"/>
                  <a:pt x="615462" y="995392"/>
                </a:cubicBezTo>
                <a:cubicBezTo>
                  <a:pt x="624254" y="989531"/>
                  <a:pt x="628320" y="978466"/>
                  <a:pt x="633046" y="969015"/>
                </a:cubicBezTo>
                <a:cubicBezTo>
                  <a:pt x="643716" y="947675"/>
                  <a:pt x="644613" y="920743"/>
                  <a:pt x="650631" y="898676"/>
                </a:cubicBezTo>
                <a:cubicBezTo>
                  <a:pt x="655508" y="880793"/>
                  <a:pt x="662353" y="863507"/>
                  <a:pt x="668215" y="845922"/>
                </a:cubicBezTo>
                <a:cubicBezTo>
                  <a:pt x="671146" y="837130"/>
                  <a:pt x="674760" y="828536"/>
                  <a:pt x="677008" y="819545"/>
                </a:cubicBezTo>
                <a:cubicBezTo>
                  <a:pt x="679939" y="807822"/>
                  <a:pt x="682328" y="795950"/>
                  <a:pt x="685800" y="784376"/>
                </a:cubicBezTo>
                <a:cubicBezTo>
                  <a:pt x="691126" y="766622"/>
                  <a:pt x="699750" y="749798"/>
                  <a:pt x="703385" y="731622"/>
                </a:cubicBezTo>
                <a:cubicBezTo>
                  <a:pt x="722787" y="634611"/>
                  <a:pt x="711517" y="672053"/>
                  <a:pt x="729762" y="617322"/>
                </a:cubicBezTo>
                <a:cubicBezTo>
                  <a:pt x="745630" y="522111"/>
                  <a:pt x="730030" y="598800"/>
                  <a:pt x="747346" y="538192"/>
                </a:cubicBezTo>
                <a:cubicBezTo>
                  <a:pt x="769428" y="460903"/>
                  <a:pt x="751490" y="516965"/>
                  <a:pt x="747346" y="529399"/>
                </a:cubicBezTo>
                <a:cubicBezTo>
                  <a:pt x="750379" y="556697"/>
                  <a:pt x="744174" y="611268"/>
                  <a:pt x="773723" y="634907"/>
                </a:cubicBezTo>
                <a:cubicBezTo>
                  <a:pt x="780960" y="640697"/>
                  <a:pt x="791308" y="640768"/>
                  <a:pt x="800100" y="643699"/>
                </a:cubicBezTo>
                <a:cubicBezTo>
                  <a:pt x="808892" y="640768"/>
                  <a:pt x="818188" y="639052"/>
                  <a:pt x="826477" y="634907"/>
                </a:cubicBezTo>
                <a:cubicBezTo>
                  <a:pt x="850958" y="622667"/>
                  <a:pt x="859787" y="610389"/>
                  <a:pt x="879231" y="590945"/>
                </a:cubicBezTo>
                <a:lnTo>
                  <a:pt x="896815" y="538192"/>
                </a:lnTo>
                <a:cubicBezTo>
                  <a:pt x="911652" y="493681"/>
                  <a:pt x="905301" y="509107"/>
                  <a:pt x="896815" y="555776"/>
                </a:cubicBezTo>
                <a:cubicBezTo>
                  <a:pt x="874301" y="679600"/>
                  <a:pt x="900963" y="543829"/>
                  <a:pt x="879231" y="652492"/>
                </a:cubicBezTo>
                <a:cubicBezTo>
                  <a:pt x="876300" y="696453"/>
                  <a:pt x="870438" y="740317"/>
                  <a:pt x="870438" y="784376"/>
                </a:cubicBezTo>
                <a:cubicBezTo>
                  <a:pt x="870438" y="813464"/>
                  <a:pt x="878764" y="859019"/>
                  <a:pt x="888023" y="889884"/>
                </a:cubicBezTo>
                <a:cubicBezTo>
                  <a:pt x="893349" y="907638"/>
                  <a:pt x="901973" y="924462"/>
                  <a:pt x="905608" y="942638"/>
                </a:cubicBezTo>
                <a:cubicBezTo>
                  <a:pt x="908539" y="957292"/>
                  <a:pt x="906111" y="974165"/>
                  <a:pt x="914400" y="986599"/>
                </a:cubicBezTo>
                <a:cubicBezTo>
                  <a:pt x="919541" y="994310"/>
                  <a:pt x="931985" y="992461"/>
                  <a:pt x="940777" y="995392"/>
                </a:cubicBezTo>
                <a:cubicBezTo>
                  <a:pt x="972491" y="974249"/>
                  <a:pt x="995819" y="961188"/>
                  <a:pt x="1019908" y="925053"/>
                </a:cubicBezTo>
                <a:cubicBezTo>
                  <a:pt x="1060218" y="864588"/>
                  <a:pt x="1035027" y="878982"/>
                  <a:pt x="1081454" y="863507"/>
                </a:cubicBezTo>
                <a:cubicBezTo>
                  <a:pt x="1139992" y="804969"/>
                  <a:pt x="1084812" y="868013"/>
                  <a:pt x="1116623" y="810753"/>
                </a:cubicBezTo>
                <a:cubicBezTo>
                  <a:pt x="1126886" y="792278"/>
                  <a:pt x="1145108" y="778048"/>
                  <a:pt x="1151792" y="757999"/>
                </a:cubicBezTo>
                <a:cubicBezTo>
                  <a:pt x="1154723" y="749207"/>
                  <a:pt x="1158337" y="740613"/>
                  <a:pt x="1160585" y="731622"/>
                </a:cubicBezTo>
                <a:cubicBezTo>
                  <a:pt x="1164210" y="717124"/>
                  <a:pt x="1166135" y="702249"/>
                  <a:pt x="1169377" y="687661"/>
                </a:cubicBezTo>
                <a:cubicBezTo>
                  <a:pt x="1171998" y="675865"/>
                  <a:pt x="1175238" y="664215"/>
                  <a:pt x="1178169" y="652492"/>
                </a:cubicBezTo>
                <a:cubicBezTo>
                  <a:pt x="1175238" y="602669"/>
                  <a:pt x="1179659" y="551861"/>
                  <a:pt x="1169377" y="503022"/>
                </a:cubicBezTo>
                <a:cubicBezTo>
                  <a:pt x="1167200" y="492682"/>
                  <a:pt x="1153567" y="485438"/>
                  <a:pt x="1143000" y="485438"/>
                </a:cubicBezTo>
                <a:cubicBezTo>
                  <a:pt x="1132433" y="485438"/>
                  <a:pt x="1125415" y="497161"/>
                  <a:pt x="1116623" y="503022"/>
                </a:cubicBezTo>
                <a:cubicBezTo>
                  <a:pt x="1113692" y="511814"/>
                  <a:pt x="1111976" y="521110"/>
                  <a:pt x="1107831" y="529399"/>
                </a:cubicBezTo>
                <a:cubicBezTo>
                  <a:pt x="1103105" y="538851"/>
                  <a:pt x="1094538" y="546120"/>
                  <a:pt x="1090246" y="555776"/>
                </a:cubicBezTo>
                <a:cubicBezTo>
                  <a:pt x="1082718" y="572714"/>
                  <a:pt x="1072662" y="608530"/>
                  <a:pt x="1072662" y="608530"/>
                </a:cubicBezTo>
                <a:cubicBezTo>
                  <a:pt x="1074250" y="640285"/>
                  <a:pt x="1076064" y="784466"/>
                  <a:pt x="1090246" y="845922"/>
                </a:cubicBezTo>
                <a:cubicBezTo>
                  <a:pt x="1094414" y="863983"/>
                  <a:pt x="1101969" y="881091"/>
                  <a:pt x="1107831" y="898676"/>
                </a:cubicBezTo>
                <a:lnTo>
                  <a:pt x="1116623" y="925053"/>
                </a:lnTo>
                <a:cubicBezTo>
                  <a:pt x="1122895" y="943869"/>
                  <a:pt x="1126958" y="963770"/>
                  <a:pt x="1143000" y="977807"/>
                </a:cubicBezTo>
                <a:cubicBezTo>
                  <a:pt x="1158905" y="991724"/>
                  <a:pt x="1195754" y="1012976"/>
                  <a:pt x="1195754" y="1012976"/>
                </a:cubicBezTo>
                <a:cubicBezTo>
                  <a:pt x="1204546" y="1010045"/>
                  <a:pt x="1214029" y="1008685"/>
                  <a:pt x="1222131" y="1004184"/>
                </a:cubicBezTo>
                <a:cubicBezTo>
                  <a:pt x="1240606" y="993921"/>
                  <a:pt x="1274885" y="969015"/>
                  <a:pt x="1274885" y="969015"/>
                </a:cubicBezTo>
                <a:cubicBezTo>
                  <a:pt x="1284749" y="939422"/>
                  <a:pt x="1283878" y="937891"/>
                  <a:pt x="1301262" y="907468"/>
                </a:cubicBezTo>
                <a:cubicBezTo>
                  <a:pt x="1306505" y="898294"/>
                  <a:pt x="1311374" y="888564"/>
                  <a:pt x="1318846" y="881092"/>
                </a:cubicBezTo>
                <a:cubicBezTo>
                  <a:pt x="1326318" y="873620"/>
                  <a:pt x="1336431" y="869369"/>
                  <a:pt x="1345223" y="863507"/>
                </a:cubicBezTo>
                <a:cubicBezTo>
                  <a:pt x="1367322" y="797208"/>
                  <a:pt x="1337512" y="878930"/>
                  <a:pt x="1371600" y="810753"/>
                </a:cubicBezTo>
                <a:cubicBezTo>
                  <a:pt x="1408002" y="737949"/>
                  <a:pt x="1347581" y="833592"/>
                  <a:pt x="1397977" y="757999"/>
                </a:cubicBezTo>
                <a:cubicBezTo>
                  <a:pt x="1411915" y="716185"/>
                  <a:pt x="1425786" y="679071"/>
                  <a:pt x="1433146" y="634907"/>
                </a:cubicBezTo>
                <a:cubicBezTo>
                  <a:pt x="1447260" y="550222"/>
                  <a:pt x="1440324" y="599907"/>
                  <a:pt x="1450731" y="485438"/>
                </a:cubicBezTo>
                <a:cubicBezTo>
                  <a:pt x="1456592" y="494230"/>
                  <a:pt x="1463589" y="502364"/>
                  <a:pt x="1468315" y="511815"/>
                </a:cubicBezTo>
                <a:cubicBezTo>
                  <a:pt x="1475705" y="526595"/>
                  <a:pt x="1481672" y="559267"/>
                  <a:pt x="1485900" y="573361"/>
                </a:cubicBezTo>
                <a:cubicBezTo>
                  <a:pt x="1491226" y="591115"/>
                  <a:pt x="1497623" y="608530"/>
                  <a:pt x="1503485" y="626115"/>
                </a:cubicBezTo>
                <a:lnTo>
                  <a:pt x="1538654" y="731622"/>
                </a:lnTo>
                <a:lnTo>
                  <a:pt x="1547446" y="757999"/>
                </a:lnTo>
                <a:cubicBezTo>
                  <a:pt x="1550377" y="766791"/>
                  <a:pt x="1553990" y="775385"/>
                  <a:pt x="1556238" y="784376"/>
                </a:cubicBezTo>
                <a:cubicBezTo>
                  <a:pt x="1559169" y="796099"/>
                  <a:pt x="1561559" y="807971"/>
                  <a:pt x="1565031" y="819545"/>
                </a:cubicBezTo>
                <a:cubicBezTo>
                  <a:pt x="1570357" y="837299"/>
                  <a:pt x="1582615" y="872299"/>
                  <a:pt x="1582615" y="872299"/>
                </a:cubicBezTo>
                <a:cubicBezTo>
                  <a:pt x="1581871" y="877510"/>
                  <a:pt x="1576191" y="943482"/>
                  <a:pt x="1565031" y="960222"/>
                </a:cubicBezTo>
                <a:cubicBezTo>
                  <a:pt x="1558134" y="970568"/>
                  <a:pt x="1549000" y="979702"/>
                  <a:pt x="1538654" y="986599"/>
                </a:cubicBezTo>
                <a:cubicBezTo>
                  <a:pt x="1530943" y="991740"/>
                  <a:pt x="1521069" y="992461"/>
                  <a:pt x="1512277" y="995392"/>
                </a:cubicBezTo>
                <a:cubicBezTo>
                  <a:pt x="1491762" y="992461"/>
                  <a:pt x="1470836" y="981573"/>
                  <a:pt x="1450731" y="986599"/>
                </a:cubicBezTo>
                <a:cubicBezTo>
                  <a:pt x="1440479" y="989162"/>
                  <a:pt x="1467656" y="999458"/>
                  <a:pt x="1477108" y="1004184"/>
                </a:cubicBezTo>
                <a:cubicBezTo>
                  <a:pt x="1485397" y="1008329"/>
                  <a:pt x="1494693" y="1010045"/>
                  <a:pt x="1503485" y="1012976"/>
                </a:cubicBezTo>
                <a:cubicBezTo>
                  <a:pt x="1619415" y="993655"/>
                  <a:pt x="1579326" y="1015170"/>
                  <a:pt x="1635369" y="977807"/>
                </a:cubicBezTo>
                <a:cubicBezTo>
                  <a:pt x="1641231" y="969015"/>
                  <a:pt x="1646189" y="959548"/>
                  <a:pt x="1652954" y="951430"/>
                </a:cubicBezTo>
                <a:cubicBezTo>
                  <a:pt x="1660914" y="941878"/>
                  <a:pt x="1672434" y="935399"/>
                  <a:pt x="1679331" y="925053"/>
                </a:cubicBezTo>
                <a:cubicBezTo>
                  <a:pt x="1684472" y="917342"/>
                  <a:pt x="1683978" y="906965"/>
                  <a:pt x="1688123" y="898676"/>
                </a:cubicBezTo>
                <a:cubicBezTo>
                  <a:pt x="1692849" y="889224"/>
                  <a:pt x="1699846" y="881091"/>
                  <a:pt x="1705708" y="872299"/>
                </a:cubicBezTo>
                <a:lnTo>
                  <a:pt x="1732085" y="793168"/>
                </a:lnTo>
                <a:cubicBezTo>
                  <a:pt x="1735016" y="784376"/>
                  <a:pt x="1735736" y="774503"/>
                  <a:pt x="1740877" y="766792"/>
                </a:cubicBezTo>
                <a:lnTo>
                  <a:pt x="1758462" y="740415"/>
                </a:lnTo>
                <a:cubicBezTo>
                  <a:pt x="1774898" y="691106"/>
                  <a:pt x="1765003" y="723039"/>
                  <a:pt x="1784838" y="643699"/>
                </a:cubicBezTo>
                <a:lnTo>
                  <a:pt x="1793631" y="608530"/>
                </a:lnTo>
                <a:cubicBezTo>
                  <a:pt x="1790700" y="576292"/>
                  <a:pt x="1789416" y="543861"/>
                  <a:pt x="1784838" y="511815"/>
                </a:cubicBezTo>
                <a:cubicBezTo>
                  <a:pt x="1783527" y="502640"/>
                  <a:pt x="1782599" y="491991"/>
                  <a:pt x="1776046" y="485438"/>
                </a:cubicBezTo>
                <a:cubicBezTo>
                  <a:pt x="1769493" y="478884"/>
                  <a:pt x="1758461" y="479576"/>
                  <a:pt x="1749669" y="476645"/>
                </a:cubicBezTo>
                <a:cubicBezTo>
                  <a:pt x="1610069" y="511548"/>
                  <a:pt x="1706922" y="475172"/>
                  <a:pt x="1723292" y="810753"/>
                </a:cubicBezTo>
                <a:cubicBezTo>
                  <a:pt x="1723881" y="822823"/>
                  <a:pt x="1728613" y="834348"/>
                  <a:pt x="1732085" y="845922"/>
                </a:cubicBezTo>
                <a:cubicBezTo>
                  <a:pt x="1737411" y="863676"/>
                  <a:pt x="1743807" y="881091"/>
                  <a:pt x="1749669" y="898676"/>
                </a:cubicBezTo>
                <a:cubicBezTo>
                  <a:pt x="1752600" y="907468"/>
                  <a:pt x="1753321" y="917341"/>
                  <a:pt x="1758462" y="925053"/>
                </a:cubicBezTo>
                <a:cubicBezTo>
                  <a:pt x="1778978" y="955828"/>
                  <a:pt x="1784836" y="971943"/>
                  <a:pt x="1828800" y="986599"/>
                </a:cubicBezTo>
                <a:lnTo>
                  <a:pt x="1855177" y="995392"/>
                </a:lnTo>
                <a:cubicBezTo>
                  <a:pt x="1863969" y="992461"/>
                  <a:pt x="1873452" y="991100"/>
                  <a:pt x="1881554" y="986599"/>
                </a:cubicBezTo>
                <a:cubicBezTo>
                  <a:pt x="1900028" y="976335"/>
                  <a:pt x="1934308" y="951430"/>
                  <a:pt x="1934308" y="951430"/>
                </a:cubicBezTo>
                <a:cubicBezTo>
                  <a:pt x="1937239" y="942638"/>
                  <a:pt x="1938599" y="933155"/>
                  <a:pt x="1943100" y="925053"/>
                </a:cubicBezTo>
                <a:cubicBezTo>
                  <a:pt x="1953363" y="906578"/>
                  <a:pt x="1978269" y="872299"/>
                  <a:pt x="1978269" y="872299"/>
                </a:cubicBezTo>
                <a:cubicBezTo>
                  <a:pt x="1981200" y="854714"/>
                  <a:pt x="1984541" y="837193"/>
                  <a:pt x="1987062" y="819545"/>
                </a:cubicBezTo>
                <a:cubicBezTo>
                  <a:pt x="1990404" y="796154"/>
                  <a:pt x="1992261" y="772561"/>
                  <a:pt x="1995854" y="749207"/>
                </a:cubicBezTo>
                <a:cubicBezTo>
                  <a:pt x="2006089" y="682678"/>
                  <a:pt x="2001771" y="728410"/>
                  <a:pt x="2013438" y="670076"/>
                </a:cubicBezTo>
                <a:cubicBezTo>
                  <a:pt x="2016934" y="652595"/>
                  <a:pt x="2016594" y="634234"/>
                  <a:pt x="2022231" y="617322"/>
                </a:cubicBezTo>
                <a:cubicBezTo>
                  <a:pt x="2025573" y="607297"/>
                  <a:pt x="2035523" y="600601"/>
                  <a:pt x="2039815" y="590945"/>
                </a:cubicBezTo>
                <a:cubicBezTo>
                  <a:pt x="2047343" y="574007"/>
                  <a:pt x="2051538" y="555776"/>
                  <a:pt x="2057400" y="538192"/>
                </a:cubicBezTo>
                <a:cubicBezTo>
                  <a:pt x="2060331" y="529400"/>
                  <a:pt x="2059639" y="518368"/>
                  <a:pt x="2066192" y="511815"/>
                </a:cubicBezTo>
                <a:lnTo>
                  <a:pt x="2092569" y="485438"/>
                </a:lnTo>
                <a:cubicBezTo>
                  <a:pt x="2113084" y="488369"/>
                  <a:pt x="2135178" y="485813"/>
                  <a:pt x="2154115" y="494230"/>
                </a:cubicBezTo>
                <a:cubicBezTo>
                  <a:pt x="2163771" y="498522"/>
                  <a:pt x="2171454" y="510043"/>
                  <a:pt x="2171700" y="520607"/>
                </a:cubicBezTo>
                <a:cubicBezTo>
                  <a:pt x="2174427" y="637843"/>
                  <a:pt x="2165839" y="755068"/>
                  <a:pt x="2162908" y="872299"/>
                </a:cubicBezTo>
                <a:cubicBezTo>
                  <a:pt x="2165839" y="886953"/>
                  <a:pt x="2157523" y="911535"/>
                  <a:pt x="2171700" y="916261"/>
                </a:cubicBezTo>
                <a:cubicBezTo>
                  <a:pt x="2184134" y="920406"/>
                  <a:pt x="2184683" y="893364"/>
                  <a:pt x="2189285" y="881092"/>
                </a:cubicBezTo>
                <a:cubicBezTo>
                  <a:pt x="2194265" y="867812"/>
                  <a:pt x="2204903" y="812772"/>
                  <a:pt x="2206869" y="801961"/>
                </a:cubicBezTo>
                <a:cubicBezTo>
                  <a:pt x="2210522" y="781868"/>
                  <a:pt x="2218534" y="726952"/>
                  <a:pt x="2224454" y="705245"/>
                </a:cubicBezTo>
                <a:cubicBezTo>
                  <a:pt x="2229331" y="687363"/>
                  <a:pt x="2237542" y="670474"/>
                  <a:pt x="2242038" y="652492"/>
                </a:cubicBezTo>
                <a:cubicBezTo>
                  <a:pt x="2244854" y="641229"/>
                  <a:pt x="2253318" y="603555"/>
                  <a:pt x="2259623" y="590945"/>
                </a:cubicBezTo>
                <a:cubicBezTo>
                  <a:pt x="2269503" y="571184"/>
                  <a:pt x="2286917" y="552082"/>
                  <a:pt x="2303585" y="538192"/>
                </a:cubicBezTo>
                <a:cubicBezTo>
                  <a:pt x="2311703" y="531427"/>
                  <a:pt x="2321170" y="526469"/>
                  <a:pt x="2329962" y="520607"/>
                </a:cubicBezTo>
                <a:cubicBezTo>
                  <a:pt x="2347339" y="526399"/>
                  <a:pt x="2370319" y="531489"/>
                  <a:pt x="2382715" y="546984"/>
                </a:cubicBezTo>
                <a:cubicBezTo>
                  <a:pt x="2388505" y="554221"/>
                  <a:pt x="2388577" y="564569"/>
                  <a:pt x="2391508" y="573361"/>
                </a:cubicBezTo>
                <a:cubicBezTo>
                  <a:pt x="2381172" y="635372"/>
                  <a:pt x="2373923" y="669291"/>
                  <a:pt x="2373923" y="740415"/>
                </a:cubicBezTo>
                <a:cubicBezTo>
                  <a:pt x="2373923" y="790324"/>
                  <a:pt x="2376769" y="840330"/>
                  <a:pt x="2382715" y="889884"/>
                </a:cubicBezTo>
                <a:cubicBezTo>
                  <a:pt x="2383491" y="896350"/>
                  <a:pt x="2395364" y="972523"/>
                  <a:pt x="2417885" y="986599"/>
                </a:cubicBezTo>
                <a:cubicBezTo>
                  <a:pt x="2433603" y="996423"/>
                  <a:pt x="2470638" y="1004184"/>
                  <a:pt x="2470638" y="1004184"/>
                </a:cubicBezTo>
                <a:cubicBezTo>
                  <a:pt x="2485292" y="1001253"/>
                  <a:pt x="2502804" y="1004567"/>
                  <a:pt x="2514600" y="995392"/>
                </a:cubicBezTo>
                <a:cubicBezTo>
                  <a:pt x="2531282" y="982417"/>
                  <a:pt x="2534825" y="957582"/>
                  <a:pt x="2549769" y="942638"/>
                </a:cubicBezTo>
                <a:cubicBezTo>
                  <a:pt x="2626829" y="865578"/>
                  <a:pt x="2532526" y="963330"/>
                  <a:pt x="2593731" y="889884"/>
                </a:cubicBezTo>
                <a:cubicBezTo>
                  <a:pt x="2601691" y="880332"/>
                  <a:pt x="2611316" y="872299"/>
                  <a:pt x="2620108" y="863507"/>
                </a:cubicBezTo>
                <a:lnTo>
                  <a:pt x="2637692" y="810753"/>
                </a:lnTo>
                <a:cubicBezTo>
                  <a:pt x="2640623" y="801961"/>
                  <a:pt x="2641344" y="792088"/>
                  <a:pt x="2646485" y="784376"/>
                </a:cubicBezTo>
                <a:lnTo>
                  <a:pt x="2664069" y="757999"/>
                </a:lnTo>
                <a:cubicBezTo>
                  <a:pt x="2666413" y="748625"/>
                  <a:pt x="2689149" y="650040"/>
                  <a:pt x="2699238" y="634907"/>
                </a:cubicBezTo>
                <a:lnTo>
                  <a:pt x="2716823" y="608530"/>
                </a:lnTo>
                <a:cubicBezTo>
                  <a:pt x="2726491" y="579524"/>
                  <a:pt x="2729179" y="569738"/>
                  <a:pt x="2743200" y="538192"/>
                </a:cubicBezTo>
                <a:cubicBezTo>
                  <a:pt x="2755147" y="511311"/>
                  <a:pt x="2763557" y="503734"/>
                  <a:pt x="2769577" y="476645"/>
                </a:cubicBezTo>
                <a:cubicBezTo>
                  <a:pt x="2773444" y="459243"/>
                  <a:pt x="2774873" y="441373"/>
                  <a:pt x="2778369" y="423892"/>
                </a:cubicBezTo>
                <a:cubicBezTo>
                  <a:pt x="2780739" y="412043"/>
                  <a:pt x="2784231" y="400445"/>
                  <a:pt x="2787162" y="388722"/>
                </a:cubicBezTo>
                <a:cubicBezTo>
                  <a:pt x="2790093" y="347691"/>
                  <a:pt x="2791412" y="306514"/>
                  <a:pt x="2795954" y="265630"/>
                </a:cubicBezTo>
                <a:cubicBezTo>
                  <a:pt x="2798745" y="240506"/>
                  <a:pt x="2817025" y="198931"/>
                  <a:pt x="2822331" y="177707"/>
                </a:cubicBezTo>
                <a:cubicBezTo>
                  <a:pt x="2828192" y="154261"/>
                  <a:pt x="2832272" y="130296"/>
                  <a:pt x="2839915" y="107368"/>
                </a:cubicBezTo>
                <a:lnTo>
                  <a:pt x="2866292" y="28238"/>
                </a:lnTo>
                <a:cubicBezTo>
                  <a:pt x="2869223" y="19446"/>
                  <a:pt x="2876903" y="-7227"/>
                  <a:pt x="2875085" y="1861"/>
                </a:cubicBezTo>
                <a:lnTo>
                  <a:pt x="2857500" y="89784"/>
                </a:lnTo>
                <a:cubicBezTo>
                  <a:pt x="2854569" y="104438"/>
                  <a:pt x="2851165" y="119005"/>
                  <a:pt x="2848708" y="133745"/>
                </a:cubicBezTo>
                <a:cubicBezTo>
                  <a:pt x="2845777" y="151330"/>
                  <a:pt x="2843104" y="168959"/>
                  <a:pt x="2839915" y="186499"/>
                </a:cubicBezTo>
                <a:cubicBezTo>
                  <a:pt x="2837242" y="201202"/>
                  <a:pt x="2833720" y="215744"/>
                  <a:pt x="2831123" y="230461"/>
                </a:cubicBezTo>
                <a:cubicBezTo>
                  <a:pt x="2823326" y="274642"/>
                  <a:pt x="2810910" y="348200"/>
                  <a:pt x="2804746" y="397515"/>
                </a:cubicBezTo>
                <a:cubicBezTo>
                  <a:pt x="2795229" y="473655"/>
                  <a:pt x="2793940" y="500816"/>
                  <a:pt x="2787162" y="582153"/>
                </a:cubicBezTo>
                <a:cubicBezTo>
                  <a:pt x="2796551" y="873217"/>
                  <a:pt x="2767209" y="768483"/>
                  <a:pt x="2813538" y="907468"/>
                </a:cubicBezTo>
                <a:lnTo>
                  <a:pt x="2822331" y="933845"/>
                </a:lnTo>
                <a:cubicBezTo>
                  <a:pt x="2829483" y="955300"/>
                  <a:pt x="2831662" y="969553"/>
                  <a:pt x="2848708" y="986599"/>
                </a:cubicBezTo>
                <a:cubicBezTo>
                  <a:pt x="2856180" y="994071"/>
                  <a:pt x="2866293" y="998322"/>
                  <a:pt x="2875085" y="1004184"/>
                </a:cubicBezTo>
                <a:cubicBezTo>
                  <a:pt x="2906357" y="999717"/>
                  <a:pt x="2940159" y="1003920"/>
                  <a:pt x="2963008" y="977807"/>
                </a:cubicBezTo>
                <a:cubicBezTo>
                  <a:pt x="2976925" y="961902"/>
                  <a:pt x="2998177" y="925053"/>
                  <a:pt x="2998177" y="925053"/>
                </a:cubicBezTo>
                <a:cubicBezTo>
                  <a:pt x="3001108" y="916261"/>
                  <a:pt x="3002468" y="906778"/>
                  <a:pt x="3006969" y="898676"/>
                </a:cubicBezTo>
                <a:cubicBezTo>
                  <a:pt x="3057359" y="807973"/>
                  <a:pt x="3031034" y="879232"/>
                  <a:pt x="3050931" y="819545"/>
                </a:cubicBezTo>
                <a:cubicBezTo>
                  <a:pt x="3069175" y="710079"/>
                  <a:pt x="3049964" y="808435"/>
                  <a:pt x="3068515" y="740415"/>
                </a:cubicBezTo>
                <a:cubicBezTo>
                  <a:pt x="3071221" y="730492"/>
                  <a:pt x="3093317" y="632875"/>
                  <a:pt x="3103685" y="617322"/>
                </a:cubicBezTo>
                <a:lnTo>
                  <a:pt x="3121269" y="590945"/>
                </a:lnTo>
                <a:cubicBezTo>
                  <a:pt x="3134558" y="537794"/>
                  <a:pt x="3126241" y="567240"/>
                  <a:pt x="3147646" y="503022"/>
                </a:cubicBezTo>
                <a:lnTo>
                  <a:pt x="3156438" y="476645"/>
                </a:lnTo>
                <a:lnTo>
                  <a:pt x="3165231" y="450268"/>
                </a:lnTo>
                <a:cubicBezTo>
                  <a:pt x="3168162" y="461991"/>
                  <a:pt x="3171861" y="473549"/>
                  <a:pt x="3174023" y="485438"/>
                </a:cubicBezTo>
                <a:cubicBezTo>
                  <a:pt x="3177027" y="501961"/>
                  <a:pt x="3182160" y="560107"/>
                  <a:pt x="3191608" y="582153"/>
                </a:cubicBezTo>
                <a:cubicBezTo>
                  <a:pt x="3195771" y="591866"/>
                  <a:pt x="3204900" y="598874"/>
                  <a:pt x="3209192" y="608530"/>
                </a:cubicBezTo>
                <a:cubicBezTo>
                  <a:pt x="3251042" y="702693"/>
                  <a:pt x="3204567" y="627970"/>
                  <a:pt x="3244362" y="687661"/>
                </a:cubicBezTo>
                <a:cubicBezTo>
                  <a:pt x="3247293" y="696453"/>
                  <a:pt x="3248653" y="705936"/>
                  <a:pt x="3253154" y="714038"/>
                </a:cubicBezTo>
                <a:cubicBezTo>
                  <a:pt x="3263417" y="732513"/>
                  <a:pt x="3288323" y="766792"/>
                  <a:pt x="3288323" y="766792"/>
                </a:cubicBezTo>
                <a:lnTo>
                  <a:pt x="3314700" y="845922"/>
                </a:lnTo>
                <a:lnTo>
                  <a:pt x="3323492" y="872299"/>
                </a:lnTo>
                <a:cubicBezTo>
                  <a:pt x="3320462" y="896542"/>
                  <a:pt x="3319461" y="941909"/>
                  <a:pt x="3305908" y="969015"/>
                </a:cubicBezTo>
                <a:cubicBezTo>
                  <a:pt x="3301182" y="978467"/>
                  <a:pt x="3296575" y="988791"/>
                  <a:pt x="3288323" y="995392"/>
                </a:cubicBezTo>
                <a:cubicBezTo>
                  <a:pt x="3281086" y="1001182"/>
                  <a:pt x="3270738" y="1001253"/>
                  <a:pt x="3261946" y="1004184"/>
                </a:cubicBezTo>
                <a:cubicBezTo>
                  <a:pt x="3244361" y="1001253"/>
                  <a:pt x="3226104" y="1001029"/>
                  <a:pt x="3209192" y="995392"/>
                </a:cubicBezTo>
                <a:cubicBezTo>
                  <a:pt x="3189313" y="988766"/>
                  <a:pt x="3173386" y="969779"/>
                  <a:pt x="3165231" y="951430"/>
                </a:cubicBezTo>
                <a:cubicBezTo>
                  <a:pt x="3157703" y="934492"/>
                  <a:pt x="3153508" y="916261"/>
                  <a:pt x="3147646" y="898676"/>
                </a:cubicBezTo>
                <a:lnTo>
                  <a:pt x="3156438" y="925053"/>
                </a:lnTo>
                <a:lnTo>
                  <a:pt x="3165231" y="951430"/>
                </a:lnTo>
                <a:cubicBezTo>
                  <a:pt x="3168162" y="960222"/>
                  <a:pt x="3166312" y="972666"/>
                  <a:pt x="3174023" y="977807"/>
                </a:cubicBezTo>
                <a:lnTo>
                  <a:pt x="3226777" y="1012976"/>
                </a:lnTo>
                <a:cubicBezTo>
                  <a:pt x="3258232" y="1006685"/>
                  <a:pt x="3274475" y="1009239"/>
                  <a:pt x="3297115" y="986599"/>
                </a:cubicBezTo>
                <a:cubicBezTo>
                  <a:pt x="3304587" y="979127"/>
                  <a:pt x="3308838" y="969014"/>
                  <a:pt x="3314700" y="960222"/>
                </a:cubicBezTo>
                <a:cubicBezTo>
                  <a:pt x="3335604" y="897509"/>
                  <a:pt x="3305964" y="973323"/>
                  <a:pt x="3349869" y="907468"/>
                </a:cubicBezTo>
                <a:cubicBezTo>
                  <a:pt x="3383845" y="856506"/>
                  <a:pt x="3326048" y="902836"/>
                  <a:pt x="3385038" y="863507"/>
                </a:cubicBezTo>
                <a:cubicBezTo>
                  <a:pt x="3407140" y="797207"/>
                  <a:pt x="3377326" y="878930"/>
                  <a:pt x="3411415" y="810753"/>
                </a:cubicBezTo>
                <a:cubicBezTo>
                  <a:pt x="3415560" y="802463"/>
                  <a:pt x="3415707" y="792478"/>
                  <a:pt x="3420208" y="784376"/>
                </a:cubicBezTo>
                <a:cubicBezTo>
                  <a:pt x="3430472" y="765902"/>
                  <a:pt x="3455377" y="731622"/>
                  <a:pt x="3455377" y="731622"/>
                </a:cubicBezTo>
                <a:cubicBezTo>
                  <a:pt x="3476304" y="668844"/>
                  <a:pt x="3462680" y="694291"/>
                  <a:pt x="3490546" y="652492"/>
                </a:cubicBezTo>
                <a:cubicBezTo>
                  <a:pt x="3493477" y="643700"/>
                  <a:pt x="3492785" y="632668"/>
                  <a:pt x="3499338" y="626115"/>
                </a:cubicBezTo>
                <a:cubicBezTo>
                  <a:pt x="3514282" y="611171"/>
                  <a:pt x="3552092" y="590945"/>
                  <a:pt x="3552092" y="590945"/>
                </a:cubicBezTo>
                <a:cubicBezTo>
                  <a:pt x="3622431" y="614393"/>
                  <a:pt x="3534507" y="590945"/>
                  <a:pt x="3604846" y="590945"/>
                </a:cubicBezTo>
                <a:cubicBezTo>
                  <a:pt x="3625570" y="590945"/>
                  <a:pt x="3645877" y="596807"/>
                  <a:pt x="3666392" y="599738"/>
                </a:cubicBezTo>
                <a:cubicBezTo>
                  <a:pt x="3672254" y="608530"/>
                  <a:pt x="3679685" y="616459"/>
                  <a:pt x="3683977" y="626115"/>
                </a:cubicBezTo>
                <a:cubicBezTo>
                  <a:pt x="3691505" y="643053"/>
                  <a:pt x="3701562" y="678868"/>
                  <a:pt x="3701562" y="678868"/>
                </a:cubicBezTo>
                <a:cubicBezTo>
                  <a:pt x="3698631" y="702314"/>
                  <a:pt x="3706319" y="729850"/>
                  <a:pt x="3692769" y="749207"/>
                </a:cubicBezTo>
                <a:cubicBezTo>
                  <a:pt x="3682139" y="764392"/>
                  <a:pt x="3657600" y="760930"/>
                  <a:pt x="3640015" y="766792"/>
                </a:cubicBezTo>
                <a:lnTo>
                  <a:pt x="3613638" y="775584"/>
                </a:lnTo>
                <a:cubicBezTo>
                  <a:pt x="3604846" y="769722"/>
                  <a:pt x="3593863" y="766250"/>
                  <a:pt x="3587262" y="757999"/>
                </a:cubicBezTo>
                <a:cubicBezTo>
                  <a:pt x="3581472" y="750762"/>
                  <a:pt x="3578469" y="731622"/>
                  <a:pt x="3578469" y="73162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Volný tvar 49"/>
          <p:cNvSpPr/>
          <p:nvPr/>
        </p:nvSpPr>
        <p:spPr>
          <a:xfrm>
            <a:off x="5413384" y="2498903"/>
            <a:ext cx="298939" cy="26377"/>
          </a:xfrm>
          <a:custGeom>
            <a:avLst/>
            <a:gdLst>
              <a:gd name="connsiteX0" fmla="*/ 0 w 298939"/>
              <a:gd name="connsiteY0" fmla="*/ 0 h 26377"/>
              <a:gd name="connsiteX1" fmla="*/ 87923 w 298939"/>
              <a:gd name="connsiteY1" fmla="*/ 8792 h 26377"/>
              <a:gd name="connsiteX2" fmla="*/ 123093 w 298939"/>
              <a:gd name="connsiteY2" fmla="*/ 17585 h 26377"/>
              <a:gd name="connsiteX3" fmla="*/ 167054 w 298939"/>
              <a:gd name="connsiteY3" fmla="*/ 26377 h 26377"/>
              <a:gd name="connsiteX4" fmla="*/ 298939 w 298939"/>
              <a:gd name="connsiteY4" fmla="*/ 17585 h 2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939" h="26377">
                <a:moveTo>
                  <a:pt x="0" y="0"/>
                </a:moveTo>
                <a:cubicBezTo>
                  <a:pt x="29308" y="2931"/>
                  <a:pt x="58765" y="4627"/>
                  <a:pt x="87923" y="8792"/>
                </a:cubicBezTo>
                <a:cubicBezTo>
                  <a:pt x="99886" y="10501"/>
                  <a:pt x="111297" y="14964"/>
                  <a:pt x="123093" y="17585"/>
                </a:cubicBezTo>
                <a:cubicBezTo>
                  <a:pt x="137681" y="20827"/>
                  <a:pt x="152400" y="23446"/>
                  <a:pt x="167054" y="26377"/>
                </a:cubicBezTo>
                <a:lnTo>
                  <a:pt x="298939" y="17585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Volný tvar 50"/>
          <p:cNvSpPr/>
          <p:nvPr/>
        </p:nvSpPr>
        <p:spPr>
          <a:xfrm>
            <a:off x="6908077" y="2129626"/>
            <a:ext cx="1283677" cy="729762"/>
          </a:xfrm>
          <a:custGeom>
            <a:avLst/>
            <a:gdLst>
              <a:gd name="connsiteX0" fmla="*/ 211015 w 1283677"/>
              <a:gd name="connsiteY0" fmla="*/ 536331 h 729762"/>
              <a:gd name="connsiteX1" fmla="*/ 272561 w 1283677"/>
              <a:gd name="connsiteY1" fmla="*/ 465992 h 729762"/>
              <a:gd name="connsiteX2" fmla="*/ 298938 w 1283677"/>
              <a:gd name="connsiteY2" fmla="*/ 448408 h 729762"/>
              <a:gd name="connsiteX3" fmla="*/ 342900 w 1283677"/>
              <a:gd name="connsiteY3" fmla="*/ 413239 h 729762"/>
              <a:gd name="connsiteX4" fmla="*/ 413238 w 1283677"/>
              <a:gd name="connsiteY4" fmla="*/ 457200 h 729762"/>
              <a:gd name="connsiteX5" fmla="*/ 430823 w 1283677"/>
              <a:gd name="connsiteY5" fmla="*/ 509954 h 729762"/>
              <a:gd name="connsiteX6" fmla="*/ 413238 w 1283677"/>
              <a:gd name="connsiteY6" fmla="*/ 571500 h 729762"/>
              <a:gd name="connsiteX7" fmla="*/ 404446 w 1283677"/>
              <a:gd name="connsiteY7" fmla="*/ 606669 h 729762"/>
              <a:gd name="connsiteX8" fmla="*/ 395654 w 1283677"/>
              <a:gd name="connsiteY8" fmla="*/ 633046 h 729762"/>
              <a:gd name="connsiteX9" fmla="*/ 342900 w 1283677"/>
              <a:gd name="connsiteY9" fmla="*/ 659423 h 729762"/>
              <a:gd name="connsiteX10" fmla="*/ 316523 w 1283677"/>
              <a:gd name="connsiteY10" fmla="*/ 685800 h 729762"/>
              <a:gd name="connsiteX11" fmla="*/ 290146 w 1283677"/>
              <a:gd name="connsiteY11" fmla="*/ 694592 h 729762"/>
              <a:gd name="connsiteX12" fmla="*/ 263769 w 1283677"/>
              <a:gd name="connsiteY12" fmla="*/ 712177 h 729762"/>
              <a:gd name="connsiteX13" fmla="*/ 184638 w 1283677"/>
              <a:gd name="connsiteY13" fmla="*/ 729762 h 729762"/>
              <a:gd name="connsiteX14" fmla="*/ 131884 w 1283677"/>
              <a:gd name="connsiteY14" fmla="*/ 712177 h 729762"/>
              <a:gd name="connsiteX15" fmla="*/ 105507 w 1283677"/>
              <a:gd name="connsiteY15" fmla="*/ 703385 h 729762"/>
              <a:gd name="connsiteX16" fmla="*/ 35169 w 1283677"/>
              <a:gd name="connsiteY16" fmla="*/ 641839 h 729762"/>
              <a:gd name="connsiteX17" fmla="*/ 26377 w 1283677"/>
              <a:gd name="connsiteY17" fmla="*/ 615462 h 729762"/>
              <a:gd name="connsiteX18" fmla="*/ 17584 w 1283677"/>
              <a:gd name="connsiteY18" fmla="*/ 580292 h 729762"/>
              <a:gd name="connsiteX19" fmla="*/ 0 w 1283677"/>
              <a:gd name="connsiteY19" fmla="*/ 527539 h 729762"/>
              <a:gd name="connsiteX20" fmla="*/ 8792 w 1283677"/>
              <a:gd name="connsiteY20" fmla="*/ 439616 h 729762"/>
              <a:gd name="connsiteX21" fmla="*/ 26377 w 1283677"/>
              <a:gd name="connsiteY21" fmla="*/ 378069 h 729762"/>
              <a:gd name="connsiteX22" fmla="*/ 43961 w 1283677"/>
              <a:gd name="connsiteY22" fmla="*/ 316523 h 729762"/>
              <a:gd name="connsiteX23" fmla="*/ 96715 w 1283677"/>
              <a:gd name="connsiteY23" fmla="*/ 272562 h 729762"/>
              <a:gd name="connsiteX24" fmla="*/ 123092 w 1283677"/>
              <a:gd name="connsiteY24" fmla="*/ 263769 h 729762"/>
              <a:gd name="connsiteX25" fmla="*/ 175846 w 1283677"/>
              <a:gd name="connsiteY25" fmla="*/ 263769 h 729762"/>
              <a:gd name="connsiteX26" fmla="*/ 369277 w 1283677"/>
              <a:gd name="connsiteY26" fmla="*/ 272562 h 729762"/>
              <a:gd name="connsiteX27" fmla="*/ 422030 w 1283677"/>
              <a:gd name="connsiteY27" fmla="*/ 298939 h 729762"/>
              <a:gd name="connsiteX28" fmla="*/ 465992 w 1283677"/>
              <a:gd name="connsiteY28" fmla="*/ 342900 h 729762"/>
              <a:gd name="connsiteX29" fmla="*/ 483577 w 1283677"/>
              <a:gd name="connsiteY29" fmla="*/ 369277 h 729762"/>
              <a:gd name="connsiteX30" fmla="*/ 571500 w 1283677"/>
              <a:gd name="connsiteY30" fmla="*/ 395654 h 729762"/>
              <a:gd name="connsiteX31" fmla="*/ 624254 w 1283677"/>
              <a:gd name="connsiteY31" fmla="*/ 413239 h 729762"/>
              <a:gd name="connsiteX32" fmla="*/ 650630 w 1283677"/>
              <a:gd name="connsiteY32" fmla="*/ 422031 h 729762"/>
              <a:gd name="connsiteX33" fmla="*/ 729761 w 1283677"/>
              <a:gd name="connsiteY33" fmla="*/ 474785 h 729762"/>
              <a:gd name="connsiteX34" fmla="*/ 756138 w 1283677"/>
              <a:gd name="connsiteY34" fmla="*/ 492369 h 729762"/>
              <a:gd name="connsiteX35" fmla="*/ 782515 w 1283677"/>
              <a:gd name="connsiteY35" fmla="*/ 501162 h 729762"/>
              <a:gd name="connsiteX36" fmla="*/ 808892 w 1283677"/>
              <a:gd name="connsiteY36" fmla="*/ 518746 h 729762"/>
              <a:gd name="connsiteX37" fmla="*/ 870438 w 1283677"/>
              <a:gd name="connsiteY37" fmla="*/ 536331 h 729762"/>
              <a:gd name="connsiteX38" fmla="*/ 914400 w 1283677"/>
              <a:gd name="connsiteY38" fmla="*/ 527539 h 729762"/>
              <a:gd name="connsiteX39" fmla="*/ 940777 w 1283677"/>
              <a:gd name="connsiteY39" fmla="*/ 536331 h 729762"/>
              <a:gd name="connsiteX40" fmla="*/ 967154 w 1283677"/>
              <a:gd name="connsiteY40" fmla="*/ 527539 h 729762"/>
              <a:gd name="connsiteX41" fmla="*/ 1011115 w 1283677"/>
              <a:gd name="connsiteY41" fmla="*/ 518746 h 729762"/>
              <a:gd name="connsiteX42" fmla="*/ 1063869 w 1283677"/>
              <a:gd name="connsiteY42" fmla="*/ 501162 h 729762"/>
              <a:gd name="connsiteX43" fmla="*/ 1090246 w 1283677"/>
              <a:gd name="connsiteY43" fmla="*/ 483577 h 729762"/>
              <a:gd name="connsiteX44" fmla="*/ 1143000 w 1283677"/>
              <a:gd name="connsiteY44" fmla="*/ 430823 h 729762"/>
              <a:gd name="connsiteX45" fmla="*/ 1222130 w 1283677"/>
              <a:gd name="connsiteY45" fmla="*/ 369277 h 729762"/>
              <a:gd name="connsiteX46" fmla="*/ 1239715 w 1283677"/>
              <a:gd name="connsiteY46" fmla="*/ 342900 h 729762"/>
              <a:gd name="connsiteX47" fmla="*/ 1274884 w 1283677"/>
              <a:gd name="connsiteY47" fmla="*/ 263769 h 729762"/>
              <a:gd name="connsiteX48" fmla="*/ 1283677 w 1283677"/>
              <a:gd name="connsiteY48" fmla="*/ 219808 h 729762"/>
              <a:gd name="connsiteX49" fmla="*/ 1266092 w 1283677"/>
              <a:gd name="connsiteY49" fmla="*/ 105508 h 729762"/>
              <a:gd name="connsiteX50" fmla="*/ 1230923 w 1283677"/>
              <a:gd name="connsiteY50" fmla="*/ 52754 h 729762"/>
              <a:gd name="connsiteX51" fmla="*/ 1151792 w 1283677"/>
              <a:gd name="connsiteY51" fmla="*/ 17585 h 729762"/>
              <a:gd name="connsiteX52" fmla="*/ 1125415 w 1283677"/>
              <a:gd name="connsiteY52" fmla="*/ 8792 h 729762"/>
              <a:gd name="connsiteX53" fmla="*/ 1099038 w 1283677"/>
              <a:gd name="connsiteY53" fmla="*/ 0 h 729762"/>
              <a:gd name="connsiteX54" fmla="*/ 1072661 w 1283677"/>
              <a:gd name="connsiteY54" fmla="*/ 8792 h 729762"/>
              <a:gd name="connsiteX55" fmla="*/ 1037492 w 1283677"/>
              <a:gd name="connsiteY55" fmla="*/ 17585 h 729762"/>
              <a:gd name="connsiteX56" fmla="*/ 984738 w 1283677"/>
              <a:gd name="connsiteY56" fmla="*/ 52754 h 729762"/>
              <a:gd name="connsiteX57" fmla="*/ 940777 w 1283677"/>
              <a:gd name="connsiteY57" fmla="*/ 131885 h 729762"/>
              <a:gd name="connsiteX58" fmla="*/ 949569 w 1283677"/>
              <a:gd name="connsiteY58" fmla="*/ 193431 h 729762"/>
              <a:gd name="connsiteX59" fmla="*/ 958361 w 1283677"/>
              <a:gd name="connsiteY59" fmla="*/ 237392 h 729762"/>
              <a:gd name="connsiteX60" fmla="*/ 984738 w 1283677"/>
              <a:gd name="connsiteY60" fmla="*/ 254977 h 729762"/>
              <a:gd name="connsiteX61" fmla="*/ 1046284 w 1283677"/>
              <a:gd name="connsiteY61" fmla="*/ 272562 h 729762"/>
              <a:gd name="connsiteX62" fmla="*/ 1099038 w 1283677"/>
              <a:gd name="connsiteY62" fmla="*/ 263769 h 729762"/>
              <a:gd name="connsiteX63" fmla="*/ 1125415 w 1283677"/>
              <a:gd name="connsiteY63" fmla="*/ 211016 h 729762"/>
              <a:gd name="connsiteX64" fmla="*/ 1143000 w 1283677"/>
              <a:gd name="connsiteY64" fmla="*/ 193431 h 72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283677" h="729762">
                <a:moveTo>
                  <a:pt x="211015" y="536331"/>
                </a:moveTo>
                <a:cubicBezTo>
                  <a:pt x="231530" y="512885"/>
                  <a:pt x="250531" y="488022"/>
                  <a:pt x="272561" y="465992"/>
                </a:cubicBezTo>
                <a:cubicBezTo>
                  <a:pt x="280033" y="458520"/>
                  <a:pt x="291466" y="455880"/>
                  <a:pt x="298938" y="448408"/>
                </a:cubicBezTo>
                <a:cubicBezTo>
                  <a:pt x="338709" y="408638"/>
                  <a:pt x="291549" y="430355"/>
                  <a:pt x="342900" y="413239"/>
                </a:cubicBezTo>
                <a:cubicBezTo>
                  <a:pt x="386553" y="427789"/>
                  <a:pt x="396276" y="419034"/>
                  <a:pt x="413238" y="457200"/>
                </a:cubicBezTo>
                <a:cubicBezTo>
                  <a:pt x="420766" y="474138"/>
                  <a:pt x="430823" y="509954"/>
                  <a:pt x="430823" y="509954"/>
                </a:cubicBezTo>
                <a:cubicBezTo>
                  <a:pt x="403322" y="619950"/>
                  <a:pt x="438476" y="483165"/>
                  <a:pt x="413238" y="571500"/>
                </a:cubicBezTo>
                <a:cubicBezTo>
                  <a:pt x="409918" y="583119"/>
                  <a:pt x="407766" y="595050"/>
                  <a:pt x="404446" y="606669"/>
                </a:cubicBezTo>
                <a:cubicBezTo>
                  <a:pt x="401900" y="615580"/>
                  <a:pt x="401444" y="625809"/>
                  <a:pt x="395654" y="633046"/>
                </a:cubicBezTo>
                <a:cubicBezTo>
                  <a:pt x="383258" y="648542"/>
                  <a:pt x="360277" y="653631"/>
                  <a:pt x="342900" y="659423"/>
                </a:cubicBezTo>
                <a:cubicBezTo>
                  <a:pt x="334108" y="668215"/>
                  <a:pt x="326869" y="678903"/>
                  <a:pt x="316523" y="685800"/>
                </a:cubicBezTo>
                <a:cubicBezTo>
                  <a:pt x="308812" y="690941"/>
                  <a:pt x="298435" y="690447"/>
                  <a:pt x="290146" y="694592"/>
                </a:cubicBezTo>
                <a:cubicBezTo>
                  <a:pt x="280694" y="699318"/>
                  <a:pt x="273482" y="708014"/>
                  <a:pt x="263769" y="712177"/>
                </a:cubicBezTo>
                <a:cubicBezTo>
                  <a:pt x="252908" y="716832"/>
                  <a:pt x="192456" y="728198"/>
                  <a:pt x="184638" y="729762"/>
                </a:cubicBezTo>
                <a:lnTo>
                  <a:pt x="131884" y="712177"/>
                </a:lnTo>
                <a:lnTo>
                  <a:pt x="105507" y="703385"/>
                </a:lnTo>
                <a:cubicBezTo>
                  <a:pt x="43962" y="662354"/>
                  <a:pt x="64477" y="685800"/>
                  <a:pt x="35169" y="641839"/>
                </a:cubicBezTo>
                <a:cubicBezTo>
                  <a:pt x="32238" y="633047"/>
                  <a:pt x="28923" y="624373"/>
                  <a:pt x="26377" y="615462"/>
                </a:cubicBezTo>
                <a:cubicBezTo>
                  <a:pt x="23057" y="603843"/>
                  <a:pt x="21056" y="591867"/>
                  <a:pt x="17584" y="580292"/>
                </a:cubicBezTo>
                <a:cubicBezTo>
                  <a:pt x="12258" y="562538"/>
                  <a:pt x="0" y="527539"/>
                  <a:pt x="0" y="527539"/>
                </a:cubicBezTo>
                <a:cubicBezTo>
                  <a:pt x="2931" y="498231"/>
                  <a:pt x="4627" y="468774"/>
                  <a:pt x="8792" y="439616"/>
                </a:cubicBezTo>
                <a:cubicBezTo>
                  <a:pt x="12720" y="412119"/>
                  <a:pt x="19217" y="403129"/>
                  <a:pt x="26377" y="378069"/>
                </a:cubicBezTo>
                <a:cubicBezTo>
                  <a:pt x="27842" y="372940"/>
                  <a:pt x="38691" y="324428"/>
                  <a:pt x="43961" y="316523"/>
                </a:cubicBezTo>
                <a:cubicBezTo>
                  <a:pt x="53684" y="301938"/>
                  <a:pt x="80495" y="280672"/>
                  <a:pt x="96715" y="272562"/>
                </a:cubicBezTo>
                <a:cubicBezTo>
                  <a:pt x="105005" y="268417"/>
                  <a:pt x="114300" y="266700"/>
                  <a:pt x="123092" y="263769"/>
                </a:cubicBezTo>
                <a:cubicBezTo>
                  <a:pt x="193431" y="287217"/>
                  <a:pt x="105507" y="263769"/>
                  <a:pt x="175846" y="263769"/>
                </a:cubicBezTo>
                <a:cubicBezTo>
                  <a:pt x="240390" y="263769"/>
                  <a:pt x="304800" y="269631"/>
                  <a:pt x="369277" y="272562"/>
                </a:cubicBezTo>
                <a:cubicBezTo>
                  <a:pt x="390732" y="279713"/>
                  <a:pt x="404985" y="281893"/>
                  <a:pt x="422030" y="298939"/>
                </a:cubicBezTo>
                <a:cubicBezTo>
                  <a:pt x="480638" y="357548"/>
                  <a:pt x="395662" y="296015"/>
                  <a:pt x="465992" y="342900"/>
                </a:cubicBezTo>
                <a:cubicBezTo>
                  <a:pt x="471854" y="351692"/>
                  <a:pt x="476105" y="361805"/>
                  <a:pt x="483577" y="369277"/>
                </a:cubicBezTo>
                <a:cubicBezTo>
                  <a:pt x="510234" y="395934"/>
                  <a:pt x="532759" y="390120"/>
                  <a:pt x="571500" y="395654"/>
                </a:cubicBezTo>
                <a:lnTo>
                  <a:pt x="624254" y="413239"/>
                </a:lnTo>
                <a:lnTo>
                  <a:pt x="650630" y="422031"/>
                </a:lnTo>
                <a:lnTo>
                  <a:pt x="729761" y="474785"/>
                </a:lnTo>
                <a:cubicBezTo>
                  <a:pt x="738553" y="480646"/>
                  <a:pt x="746113" y="489027"/>
                  <a:pt x="756138" y="492369"/>
                </a:cubicBezTo>
                <a:cubicBezTo>
                  <a:pt x="764930" y="495300"/>
                  <a:pt x="774225" y="497017"/>
                  <a:pt x="782515" y="501162"/>
                </a:cubicBezTo>
                <a:cubicBezTo>
                  <a:pt x="791966" y="505888"/>
                  <a:pt x="799441" y="514020"/>
                  <a:pt x="808892" y="518746"/>
                </a:cubicBezTo>
                <a:cubicBezTo>
                  <a:pt x="821510" y="525055"/>
                  <a:pt x="859163" y="533512"/>
                  <a:pt x="870438" y="536331"/>
                </a:cubicBezTo>
                <a:cubicBezTo>
                  <a:pt x="885092" y="533400"/>
                  <a:pt x="899456" y="527539"/>
                  <a:pt x="914400" y="527539"/>
                </a:cubicBezTo>
                <a:cubicBezTo>
                  <a:pt x="923668" y="527539"/>
                  <a:pt x="931509" y="536331"/>
                  <a:pt x="940777" y="536331"/>
                </a:cubicBezTo>
                <a:cubicBezTo>
                  <a:pt x="950045" y="536331"/>
                  <a:pt x="958163" y="529787"/>
                  <a:pt x="967154" y="527539"/>
                </a:cubicBezTo>
                <a:cubicBezTo>
                  <a:pt x="981652" y="523914"/>
                  <a:pt x="996698" y="522678"/>
                  <a:pt x="1011115" y="518746"/>
                </a:cubicBezTo>
                <a:cubicBezTo>
                  <a:pt x="1028998" y="513869"/>
                  <a:pt x="1063869" y="501162"/>
                  <a:pt x="1063869" y="501162"/>
                </a:cubicBezTo>
                <a:cubicBezTo>
                  <a:pt x="1072661" y="495300"/>
                  <a:pt x="1082348" y="490597"/>
                  <a:pt x="1090246" y="483577"/>
                </a:cubicBezTo>
                <a:cubicBezTo>
                  <a:pt x="1108833" y="467055"/>
                  <a:pt x="1122308" y="444617"/>
                  <a:pt x="1143000" y="430823"/>
                </a:cubicBezTo>
                <a:cubicBezTo>
                  <a:pt x="1179767" y="406312"/>
                  <a:pt x="1196303" y="400270"/>
                  <a:pt x="1222130" y="369277"/>
                </a:cubicBezTo>
                <a:cubicBezTo>
                  <a:pt x="1228895" y="361159"/>
                  <a:pt x="1233853" y="351692"/>
                  <a:pt x="1239715" y="342900"/>
                </a:cubicBezTo>
                <a:cubicBezTo>
                  <a:pt x="1260642" y="280121"/>
                  <a:pt x="1247018" y="305569"/>
                  <a:pt x="1274884" y="263769"/>
                </a:cubicBezTo>
                <a:cubicBezTo>
                  <a:pt x="1277815" y="249115"/>
                  <a:pt x="1283677" y="234752"/>
                  <a:pt x="1283677" y="219808"/>
                </a:cubicBezTo>
                <a:cubicBezTo>
                  <a:pt x="1283677" y="209205"/>
                  <a:pt x="1281141" y="132596"/>
                  <a:pt x="1266092" y="105508"/>
                </a:cubicBezTo>
                <a:cubicBezTo>
                  <a:pt x="1255829" y="87033"/>
                  <a:pt x="1248508" y="64477"/>
                  <a:pt x="1230923" y="52754"/>
                </a:cubicBezTo>
                <a:cubicBezTo>
                  <a:pt x="1189122" y="24886"/>
                  <a:pt x="1214573" y="38512"/>
                  <a:pt x="1151792" y="17585"/>
                </a:cubicBezTo>
                <a:lnTo>
                  <a:pt x="1125415" y="8792"/>
                </a:lnTo>
                <a:lnTo>
                  <a:pt x="1099038" y="0"/>
                </a:lnTo>
                <a:cubicBezTo>
                  <a:pt x="1090246" y="2931"/>
                  <a:pt x="1081572" y="6246"/>
                  <a:pt x="1072661" y="8792"/>
                </a:cubicBezTo>
                <a:cubicBezTo>
                  <a:pt x="1061042" y="12112"/>
                  <a:pt x="1048300" y="12181"/>
                  <a:pt x="1037492" y="17585"/>
                </a:cubicBezTo>
                <a:cubicBezTo>
                  <a:pt x="1018589" y="27037"/>
                  <a:pt x="984738" y="52754"/>
                  <a:pt x="984738" y="52754"/>
                </a:cubicBezTo>
                <a:cubicBezTo>
                  <a:pt x="944428" y="113219"/>
                  <a:pt x="956252" y="85458"/>
                  <a:pt x="940777" y="131885"/>
                </a:cubicBezTo>
                <a:cubicBezTo>
                  <a:pt x="943708" y="152400"/>
                  <a:pt x="946162" y="172989"/>
                  <a:pt x="949569" y="193431"/>
                </a:cubicBezTo>
                <a:cubicBezTo>
                  <a:pt x="952026" y="208172"/>
                  <a:pt x="950947" y="224417"/>
                  <a:pt x="958361" y="237392"/>
                </a:cubicBezTo>
                <a:cubicBezTo>
                  <a:pt x="963604" y="246567"/>
                  <a:pt x="975286" y="250251"/>
                  <a:pt x="984738" y="254977"/>
                </a:cubicBezTo>
                <a:cubicBezTo>
                  <a:pt x="997348" y="261282"/>
                  <a:pt x="1035021" y="269746"/>
                  <a:pt x="1046284" y="272562"/>
                </a:cubicBezTo>
                <a:cubicBezTo>
                  <a:pt x="1063869" y="269631"/>
                  <a:pt x="1083093" y="271742"/>
                  <a:pt x="1099038" y="263769"/>
                </a:cubicBezTo>
                <a:cubicBezTo>
                  <a:pt x="1118097" y="254239"/>
                  <a:pt x="1116497" y="225879"/>
                  <a:pt x="1125415" y="211016"/>
                </a:cubicBezTo>
                <a:cubicBezTo>
                  <a:pt x="1129680" y="203908"/>
                  <a:pt x="1137138" y="199293"/>
                  <a:pt x="1143000" y="193431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Volný tvar 51"/>
          <p:cNvSpPr/>
          <p:nvPr/>
        </p:nvSpPr>
        <p:spPr>
          <a:xfrm>
            <a:off x="7470396" y="2252718"/>
            <a:ext cx="97104" cy="536331"/>
          </a:xfrm>
          <a:custGeom>
            <a:avLst/>
            <a:gdLst>
              <a:gd name="connsiteX0" fmla="*/ 97104 w 97104"/>
              <a:gd name="connsiteY0" fmla="*/ 0 h 536331"/>
              <a:gd name="connsiteX1" fmla="*/ 70727 w 97104"/>
              <a:gd name="connsiteY1" fmla="*/ 114300 h 536331"/>
              <a:gd name="connsiteX2" fmla="*/ 53142 w 97104"/>
              <a:gd name="connsiteY2" fmla="*/ 219808 h 536331"/>
              <a:gd name="connsiteX3" fmla="*/ 44350 w 97104"/>
              <a:gd name="connsiteY3" fmla="*/ 263770 h 536331"/>
              <a:gd name="connsiteX4" fmla="*/ 35558 w 97104"/>
              <a:gd name="connsiteY4" fmla="*/ 325316 h 536331"/>
              <a:gd name="connsiteX5" fmla="*/ 17973 w 97104"/>
              <a:gd name="connsiteY5" fmla="*/ 404447 h 536331"/>
              <a:gd name="connsiteX6" fmla="*/ 388 w 97104"/>
              <a:gd name="connsiteY6" fmla="*/ 509954 h 536331"/>
              <a:gd name="connsiteX7" fmla="*/ 388 w 97104"/>
              <a:gd name="connsiteY7" fmla="*/ 536331 h 53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7104" h="536331">
                <a:moveTo>
                  <a:pt x="97104" y="0"/>
                </a:moveTo>
                <a:cubicBezTo>
                  <a:pt x="88312" y="38100"/>
                  <a:pt x="78395" y="75958"/>
                  <a:pt x="70727" y="114300"/>
                </a:cubicBezTo>
                <a:cubicBezTo>
                  <a:pt x="63735" y="149262"/>
                  <a:pt x="60134" y="184846"/>
                  <a:pt x="53142" y="219808"/>
                </a:cubicBezTo>
                <a:cubicBezTo>
                  <a:pt x="50211" y="234462"/>
                  <a:pt x="46807" y="249029"/>
                  <a:pt x="44350" y="263770"/>
                </a:cubicBezTo>
                <a:cubicBezTo>
                  <a:pt x="40943" y="284212"/>
                  <a:pt x="38965" y="304874"/>
                  <a:pt x="35558" y="325316"/>
                </a:cubicBezTo>
                <a:cubicBezTo>
                  <a:pt x="26722" y="378331"/>
                  <a:pt x="28508" y="357040"/>
                  <a:pt x="17973" y="404447"/>
                </a:cubicBezTo>
                <a:cubicBezTo>
                  <a:pt x="10576" y="437735"/>
                  <a:pt x="3724" y="476596"/>
                  <a:pt x="388" y="509954"/>
                </a:cubicBezTo>
                <a:cubicBezTo>
                  <a:pt x="-487" y="518703"/>
                  <a:pt x="388" y="527539"/>
                  <a:pt x="388" y="536331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Volný tvar 52"/>
          <p:cNvSpPr/>
          <p:nvPr/>
        </p:nvSpPr>
        <p:spPr>
          <a:xfrm>
            <a:off x="7567088" y="2279095"/>
            <a:ext cx="105919" cy="510497"/>
          </a:xfrm>
          <a:custGeom>
            <a:avLst/>
            <a:gdLst>
              <a:gd name="connsiteX0" fmla="*/ 105919 w 105919"/>
              <a:gd name="connsiteY0" fmla="*/ 0 h 510497"/>
              <a:gd name="connsiteX1" fmla="*/ 70750 w 105919"/>
              <a:gd name="connsiteY1" fmla="*/ 140677 h 510497"/>
              <a:gd name="connsiteX2" fmla="*/ 61958 w 105919"/>
              <a:gd name="connsiteY2" fmla="*/ 175847 h 510497"/>
              <a:gd name="connsiteX3" fmla="*/ 44373 w 105919"/>
              <a:gd name="connsiteY3" fmla="*/ 307731 h 510497"/>
              <a:gd name="connsiteX4" fmla="*/ 35581 w 105919"/>
              <a:gd name="connsiteY4" fmla="*/ 351693 h 510497"/>
              <a:gd name="connsiteX5" fmla="*/ 26789 w 105919"/>
              <a:gd name="connsiteY5" fmla="*/ 378070 h 510497"/>
              <a:gd name="connsiteX6" fmla="*/ 9204 w 105919"/>
              <a:gd name="connsiteY6" fmla="*/ 474785 h 510497"/>
              <a:gd name="connsiteX7" fmla="*/ 412 w 105919"/>
              <a:gd name="connsiteY7" fmla="*/ 509954 h 510497"/>
              <a:gd name="connsiteX8" fmla="*/ 412 w 105919"/>
              <a:gd name="connsiteY8" fmla="*/ 501162 h 510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919" h="510497">
                <a:moveTo>
                  <a:pt x="105919" y="0"/>
                </a:moveTo>
                <a:lnTo>
                  <a:pt x="70750" y="140677"/>
                </a:lnTo>
                <a:lnTo>
                  <a:pt x="61958" y="175847"/>
                </a:lnTo>
                <a:cubicBezTo>
                  <a:pt x="53993" y="247534"/>
                  <a:pt x="55651" y="245701"/>
                  <a:pt x="44373" y="307731"/>
                </a:cubicBezTo>
                <a:cubicBezTo>
                  <a:pt x="41700" y="322434"/>
                  <a:pt x="39205" y="337195"/>
                  <a:pt x="35581" y="351693"/>
                </a:cubicBezTo>
                <a:cubicBezTo>
                  <a:pt x="33333" y="360684"/>
                  <a:pt x="29037" y="369079"/>
                  <a:pt x="26789" y="378070"/>
                </a:cubicBezTo>
                <a:cubicBezTo>
                  <a:pt x="17354" y="415809"/>
                  <a:pt x="17047" y="435567"/>
                  <a:pt x="9204" y="474785"/>
                </a:cubicBezTo>
                <a:cubicBezTo>
                  <a:pt x="6834" y="486634"/>
                  <a:pt x="4233" y="498490"/>
                  <a:pt x="412" y="509954"/>
                </a:cubicBezTo>
                <a:cubicBezTo>
                  <a:pt x="-515" y="512734"/>
                  <a:pt x="412" y="504093"/>
                  <a:pt x="412" y="50116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Volný tvar 53"/>
          <p:cNvSpPr/>
          <p:nvPr/>
        </p:nvSpPr>
        <p:spPr>
          <a:xfrm>
            <a:off x="1043608" y="2296681"/>
            <a:ext cx="1345223" cy="562707"/>
          </a:xfrm>
          <a:custGeom>
            <a:avLst/>
            <a:gdLst>
              <a:gd name="connsiteX0" fmla="*/ 1239715 w 1345223"/>
              <a:gd name="connsiteY0" fmla="*/ 369277 h 562707"/>
              <a:gd name="connsiteX1" fmla="*/ 1169377 w 1345223"/>
              <a:gd name="connsiteY1" fmla="*/ 378069 h 562707"/>
              <a:gd name="connsiteX2" fmla="*/ 1151792 w 1345223"/>
              <a:gd name="connsiteY2" fmla="*/ 351692 h 562707"/>
              <a:gd name="connsiteX3" fmla="*/ 1125415 w 1345223"/>
              <a:gd name="connsiteY3" fmla="*/ 334107 h 562707"/>
              <a:gd name="connsiteX4" fmla="*/ 1116623 w 1345223"/>
              <a:gd name="connsiteY4" fmla="*/ 307730 h 562707"/>
              <a:gd name="connsiteX5" fmla="*/ 1081454 w 1345223"/>
              <a:gd name="connsiteY5" fmla="*/ 254977 h 562707"/>
              <a:gd name="connsiteX6" fmla="*/ 1107831 w 1345223"/>
              <a:gd name="connsiteY6" fmla="*/ 167053 h 562707"/>
              <a:gd name="connsiteX7" fmla="*/ 1134208 w 1345223"/>
              <a:gd name="connsiteY7" fmla="*/ 158261 h 562707"/>
              <a:gd name="connsiteX8" fmla="*/ 1160584 w 1345223"/>
              <a:gd name="connsiteY8" fmla="*/ 140677 h 562707"/>
              <a:gd name="connsiteX9" fmla="*/ 1186961 w 1345223"/>
              <a:gd name="connsiteY9" fmla="*/ 149469 h 562707"/>
              <a:gd name="connsiteX10" fmla="*/ 1239715 w 1345223"/>
              <a:gd name="connsiteY10" fmla="*/ 158261 h 562707"/>
              <a:gd name="connsiteX11" fmla="*/ 1283677 w 1345223"/>
              <a:gd name="connsiteY11" fmla="*/ 202223 h 562707"/>
              <a:gd name="connsiteX12" fmla="*/ 1292469 w 1345223"/>
              <a:gd name="connsiteY12" fmla="*/ 228600 h 562707"/>
              <a:gd name="connsiteX13" fmla="*/ 1318846 w 1345223"/>
              <a:gd name="connsiteY13" fmla="*/ 246184 h 562707"/>
              <a:gd name="connsiteX14" fmla="*/ 1345223 w 1345223"/>
              <a:gd name="connsiteY14" fmla="*/ 298938 h 562707"/>
              <a:gd name="connsiteX15" fmla="*/ 1318846 w 1345223"/>
              <a:gd name="connsiteY15" fmla="*/ 430823 h 562707"/>
              <a:gd name="connsiteX16" fmla="*/ 1301261 w 1345223"/>
              <a:gd name="connsiteY16" fmla="*/ 457200 h 562707"/>
              <a:gd name="connsiteX17" fmla="*/ 1292469 w 1345223"/>
              <a:gd name="connsiteY17" fmla="*/ 483577 h 562707"/>
              <a:gd name="connsiteX18" fmla="*/ 1274884 w 1345223"/>
              <a:gd name="connsiteY18" fmla="*/ 509953 h 562707"/>
              <a:gd name="connsiteX19" fmla="*/ 1195754 w 1345223"/>
              <a:gd name="connsiteY19" fmla="*/ 545123 h 562707"/>
              <a:gd name="connsiteX20" fmla="*/ 1169377 w 1345223"/>
              <a:gd name="connsiteY20" fmla="*/ 553915 h 562707"/>
              <a:gd name="connsiteX21" fmla="*/ 1143000 w 1345223"/>
              <a:gd name="connsiteY21" fmla="*/ 562707 h 562707"/>
              <a:gd name="connsiteX22" fmla="*/ 1063869 w 1345223"/>
              <a:gd name="connsiteY22" fmla="*/ 545123 h 562707"/>
              <a:gd name="connsiteX23" fmla="*/ 1011115 w 1345223"/>
              <a:gd name="connsiteY23" fmla="*/ 527538 h 562707"/>
              <a:gd name="connsiteX24" fmla="*/ 984738 w 1345223"/>
              <a:gd name="connsiteY24" fmla="*/ 509953 h 562707"/>
              <a:gd name="connsiteX25" fmla="*/ 940777 w 1345223"/>
              <a:gd name="connsiteY25" fmla="*/ 465992 h 562707"/>
              <a:gd name="connsiteX26" fmla="*/ 905608 w 1345223"/>
              <a:gd name="connsiteY26" fmla="*/ 413238 h 562707"/>
              <a:gd name="connsiteX27" fmla="*/ 888023 w 1345223"/>
              <a:gd name="connsiteY27" fmla="*/ 386861 h 562707"/>
              <a:gd name="connsiteX28" fmla="*/ 835269 w 1345223"/>
              <a:gd name="connsiteY28" fmla="*/ 351692 h 562707"/>
              <a:gd name="connsiteX29" fmla="*/ 800100 w 1345223"/>
              <a:gd name="connsiteY29" fmla="*/ 298938 h 562707"/>
              <a:gd name="connsiteX30" fmla="*/ 782515 w 1345223"/>
              <a:gd name="connsiteY30" fmla="*/ 272561 h 562707"/>
              <a:gd name="connsiteX31" fmla="*/ 729761 w 1345223"/>
              <a:gd name="connsiteY31" fmla="*/ 254977 h 562707"/>
              <a:gd name="connsiteX32" fmla="*/ 685800 w 1345223"/>
              <a:gd name="connsiteY32" fmla="*/ 211015 h 562707"/>
              <a:gd name="connsiteX33" fmla="*/ 633046 w 1345223"/>
              <a:gd name="connsiteY33" fmla="*/ 167053 h 562707"/>
              <a:gd name="connsiteX34" fmla="*/ 615461 w 1345223"/>
              <a:gd name="connsiteY34" fmla="*/ 140677 h 562707"/>
              <a:gd name="connsiteX35" fmla="*/ 562708 w 1345223"/>
              <a:gd name="connsiteY35" fmla="*/ 114300 h 562707"/>
              <a:gd name="connsiteX36" fmla="*/ 536331 w 1345223"/>
              <a:gd name="connsiteY36" fmla="*/ 96715 h 562707"/>
              <a:gd name="connsiteX37" fmla="*/ 509954 w 1345223"/>
              <a:gd name="connsiteY37" fmla="*/ 105507 h 562707"/>
              <a:gd name="connsiteX38" fmla="*/ 457200 w 1345223"/>
              <a:gd name="connsiteY38" fmla="*/ 70338 h 562707"/>
              <a:gd name="connsiteX39" fmla="*/ 351692 w 1345223"/>
              <a:gd name="connsiteY39" fmla="*/ 35169 h 562707"/>
              <a:gd name="connsiteX40" fmla="*/ 325315 w 1345223"/>
              <a:gd name="connsiteY40" fmla="*/ 26377 h 562707"/>
              <a:gd name="connsiteX41" fmla="*/ 298938 w 1345223"/>
              <a:gd name="connsiteY41" fmla="*/ 17584 h 562707"/>
              <a:gd name="connsiteX42" fmla="*/ 202223 w 1345223"/>
              <a:gd name="connsiteY42" fmla="*/ 0 h 562707"/>
              <a:gd name="connsiteX43" fmla="*/ 175846 w 1345223"/>
              <a:gd name="connsiteY43" fmla="*/ 8792 h 562707"/>
              <a:gd name="connsiteX44" fmla="*/ 105508 w 1345223"/>
              <a:gd name="connsiteY44" fmla="*/ 26377 h 562707"/>
              <a:gd name="connsiteX45" fmla="*/ 79131 w 1345223"/>
              <a:gd name="connsiteY45" fmla="*/ 35169 h 562707"/>
              <a:gd name="connsiteX46" fmla="*/ 52754 w 1345223"/>
              <a:gd name="connsiteY46" fmla="*/ 87923 h 562707"/>
              <a:gd name="connsiteX47" fmla="*/ 26377 w 1345223"/>
              <a:gd name="connsiteY47" fmla="*/ 96715 h 562707"/>
              <a:gd name="connsiteX48" fmla="*/ 0 w 1345223"/>
              <a:gd name="connsiteY48" fmla="*/ 184638 h 562707"/>
              <a:gd name="connsiteX49" fmla="*/ 17584 w 1345223"/>
              <a:gd name="connsiteY49" fmla="*/ 334107 h 562707"/>
              <a:gd name="connsiteX50" fmla="*/ 35169 w 1345223"/>
              <a:gd name="connsiteY50" fmla="*/ 386861 h 562707"/>
              <a:gd name="connsiteX51" fmla="*/ 43961 w 1345223"/>
              <a:gd name="connsiteY51" fmla="*/ 413238 h 562707"/>
              <a:gd name="connsiteX52" fmla="*/ 61546 w 1345223"/>
              <a:gd name="connsiteY52" fmla="*/ 439615 h 562707"/>
              <a:gd name="connsiteX53" fmla="*/ 87923 w 1345223"/>
              <a:gd name="connsiteY53" fmla="*/ 492369 h 562707"/>
              <a:gd name="connsiteX54" fmla="*/ 193431 w 1345223"/>
              <a:gd name="connsiteY54" fmla="*/ 518746 h 562707"/>
              <a:gd name="connsiteX55" fmla="*/ 219808 w 1345223"/>
              <a:gd name="connsiteY55" fmla="*/ 509953 h 562707"/>
              <a:gd name="connsiteX56" fmla="*/ 281354 w 1345223"/>
              <a:gd name="connsiteY56" fmla="*/ 492369 h 562707"/>
              <a:gd name="connsiteX57" fmla="*/ 298938 w 1345223"/>
              <a:gd name="connsiteY57" fmla="*/ 465992 h 562707"/>
              <a:gd name="connsiteX58" fmla="*/ 325315 w 1345223"/>
              <a:gd name="connsiteY58" fmla="*/ 448407 h 562707"/>
              <a:gd name="connsiteX59" fmla="*/ 342900 w 1345223"/>
              <a:gd name="connsiteY59" fmla="*/ 395653 h 562707"/>
              <a:gd name="connsiteX60" fmla="*/ 334108 w 1345223"/>
              <a:gd name="connsiteY60" fmla="*/ 263769 h 562707"/>
              <a:gd name="connsiteX61" fmla="*/ 281354 w 1345223"/>
              <a:gd name="connsiteY61" fmla="*/ 246184 h 562707"/>
              <a:gd name="connsiteX62" fmla="*/ 211015 w 1345223"/>
              <a:gd name="connsiteY62" fmla="*/ 228600 h 562707"/>
              <a:gd name="connsiteX63" fmla="*/ 167054 w 1345223"/>
              <a:gd name="connsiteY63" fmla="*/ 228600 h 56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345223" h="562707">
                <a:moveTo>
                  <a:pt x="1239715" y="369277"/>
                </a:moveTo>
                <a:cubicBezTo>
                  <a:pt x="1216269" y="372208"/>
                  <a:pt x="1192547" y="382703"/>
                  <a:pt x="1169377" y="378069"/>
                </a:cubicBezTo>
                <a:cubicBezTo>
                  <a:pt x="1159015" y="375997"/>
                  <a:pt x="1159264" y="359164"/>
                  <a:pt x="1151792" y="351692"/>
                </a:cubicBezTo>
                <a:cubicBezTo>
                  <a:pt x="1144320" y="344220"/>
                  <a:pt x="1134207" y="339969"/>
                  <a:pt x="1125415" y="334107"/>
                </a:cubicBezTo>
                <a:cubicBezTo>
                  <a:pt x="1122484" y="325315"/>
                  <a:pt x="1121124" y="315832"/>
                  <a:pt x="1116623" y="307730"/>
                </a:cubicBezTo>
                <a:cubicBezTo>
                  <a:pt x="1106360" y="289256"/>
                  <a:pt x="1081454" y="254977"/>
                  <a:pt x="1081454" y="254977"/>
                </a:cubicBezTo>
                <a:cubicBezTo>
                  <a:pt x="1085302" y="228042"/>
                  <a:pt x="1082033" y="187691"/>
                  <a:pt x="1107831" y="167053"/>
                </a:cubicBezTo>
                <a:cubicBezTo>
                  <a:pt x="1115068" y="161263"/>
                  <a:pt x="1125416" y="161192"/>
                  <a:pt x="1134208" y="158261"/>
                </a:cubicBezTo>
                <a:cubicBezTo>
                  <a:pt x="1143000" y="152400"/>
                  <a:pt x="1150161" y="142414"/>
                  <a:pt x="1160584" y="140677"/>
                </a:cubicBezTo>
                <a:cubicBezTo>
                  <a:pt x="1169726" y="139153"/>
                  <a:pt x="1177914" y="147459"/>
                  <a:pt x="1186961" y="149469"/>
                </a:cubicBezTo>
                <a:cubicBezTo>
                  <a:pt x="1204364" y="153336"/>
                  <a:pt x="1222130" y="155330"/>
                  <a:pt x="1239715" y="158261"/>
                </a:cubicBezTo>
                <a:cubicBezTo>
                  <a:pt x="1266091" y="175845"/>
                  <a:pt x="1269023" y="172916"/>
                  <a:pt x="1283677" y="202223"/>
                </a:cubicBezTo>
                <a:cubicBezTo>
                  <a:pt x="1287822" y="210512"/>
                  <a:pt x="1286679" y="221363"/>
                  <a:pt x="1292469" y="228600"/>
                </a:cubicBezTo>
                <a:cubicBezTo>
                  <a:pt x="1299070" y="236851"/>
                  <a:pt x="1310054" y="240323"/>
                  <a:pt x="1318846" y="246184"/>
                </a:cubicBezTo>
                <a:cubicBezTo>
                  <a:pt x="1327738" y="259521"/>
                  <a:pt x="1345223" y="280736"/>
                  <a:pt x="1345223" y="298938"/>
                </a:cubicBezTo>
                <a:cubicBezTo>
                  <a:pt x="1345223" y="324443"/>
                  <a:pt x="1337253" y="403212"/>
                  <a:pt x="1318846" y="430823"/>
                </a:cubicBezTo>
                <a:lnTo>
                  <a:pt x="1301261" y="457200"/>
                </a:lnTo>
                <a:cubicBezTo>
                  <a:pt x="1298330" y="465992"/>
                  <a:pt x="1296614" y="475288"/>
                  <a:pt x="1292469" y="483577"/>
                </a:cubicBezTo>
                <a:cubicBezTo>
                  <a:pt x="1287743" y="493028"/>
                  <a:pt x="1282356" y="502481"/>
                  <a:pt x="1274884" y="509953"/>
                </a:cubicBezTo>
                <a:cubicBezTo>
                  <a:pt x="1253983" y="530854"/>
                  <a:pt x="1221876" y="536416"/>
                  <a:pt x="1195754" y="545123"/>
                </a:cubicBezTo>
                <a:lnTo>
                  <a:pt x="1169377" y="553915"/>
                </a:lnTo>
                <a:lnTo>
                  <a:pt x="1143000" y="562707"/>
                </a:lnTo>
                <a:cubicBezTo>
                  <a:pt x="1117903" y="557688"/>
                  <a:pt x="1088701" y="552573"/>
                  <a:pt x="1063869" y="545123"/>
                </a:cubicBezTo>
                <a:cubicBezTo>
                  <a:pt x="1046115" y="539797"/>
                  <a:pt x="1011115" y="527538"/>
                  <a:pt x="1011115" y="527538"/>
                </a:cubicBezTo>
                <a:cubicBezTo>
                  <a:pt x="1002323" y="521676"/>
                  <a:pt x="992210" y="517425"/>
                  <a:pt x="984738" y="509953"/>
                </a:cubicBezTo>
                <a:cubicBezTo>
                  <a:pt x="926123" y="451338"/>
                  <a:pt x="1011117" y="512886"/>
                  <a:pt x="940777" y="465992"/>
                </a:cubicBezTo>
                <a:lnTo>
                  <a:pt x="905608" y="413238"/>
                </a:lnTo>
                <a:cubicBezTo>
                  <a:pt x="899746" y="404446"/>
                  <a:pt x="896815" y="392723"/>
                  <a:pt x="888023" y="386861"/>
                </a:cubicBezTo>
                <a:lnTo>
                  <a:pt x="835269" y="351692"/>
                </a:lnTo>
                <a:lnTo>
                  <a:pt x="800100" y="298938"/>
                </a:lnTo>
                <a:cubicBezTo>
                  <a:pt x="794238" y="290146"/>
                  <a:pt x="792540" y="275903"/>
                  <a:pt x="782515" y="272561"/>
                </a:cubicBezTo>
                <a:lnTo>
                  <a:pt x="729761" y="254977"/>
                </a:lnTo>
                <a:cubicBezTo>
                  <a:pt x="697524" y="206620"/>
                  <a:pt x="729760" y="247649"/>
                  <a:pt x="685800" y="211015"/>
                </a:cubicBezTo>
                <a:cubicBezTo>
                  <a:pt x="618102" y="154599"/>
                  <a:pt x="698535" y="210713"/>
                  <a:pt x="633046" y="167053"/>
                </a:cubicBezTo>
                <a:cubicBezTo>
                  <a:pt x="627184" y="158261"/>
                  <a:pt x="622933" y="148149"/>
                  <a:pt x="615461" y="140677"/>
                </a:cubicBezTo>
                <a:cubicBezTo>
                  <a:pt x="598416" y="123632"/>
                  <a:pt x="584162" y="121451"/>
                  <a:pt x="562708" y="114300"/>
                </a:cubicBezTo>
                <a:cubicBezTo>
                  <a:pt x="553916" y="108438"/>
                  <a:pt x="546754" y="98452"/>
                  <a:pt x="536331" y="96715"/>
                </a:cubicBezTo>
                <a:cubicBezTo>
                  <a:pt x="527189" y="95191"/>
                  <a:pt x="518746" y="108438"/>
                  <a:pt x="509954" y="105507"/>
                </a:cubicBezTo>
                <a:cubicBezTo>
                  <a:pt x="489904" y="98824"/>
                  <a:pt x="477250" y="77021"/>
                  <a:pt x="457200" y="70338"/>
                </a:cubicBezTo>
                <a:lnTo>
                  <a:pt x="351692" y="35169"/>
                </a:lnTo>
                <a:lnTo>
                  <a:pt x="325315" y="26377"/>
                </a:lnTo>
                <a:cubicBezTo>
                  <a:pt x="316523" y="23446"/>
                  <a:pt x="308113" y="18895"/>
                  <a:pt x="298938" y="17584"/>
                </a:cubicBezTo>
                <a:cubicBezTo>
                  <a:pt x="225430" y="7083"/>
                  <a:pt x="257497" y="13818"/>
                  <a:pt x="202223" y="0"/>
                </a:cubicBezTo>
                <a:cubicBezTo>
                  <a:pt x="193431" y="2931"/>
                  <a:pt x="184787" y="6353"/>
                  <a:pt x="175846" y="8792"/>
                </a:cubicBezTo>
                <a:cubicBezTo>
                  <a:pt x="152530" y="15151"/>
                  <a:pt x="128436" y="18735"/>
                  <a:pt x="105508" y="26377"/>
                </a:cubicBezTo>
                <a:lnTo>
                  <a:pt x="79131" y="35169"/>
                </a:lnTo>
                <a:cubicBezTo>
                  <a:pt x="73339" y="52543"/>
                  <a:pt x="68247" y="75529"/>
                  <a:pt x="52754" y="87923"/>
                </a:cubicBezTo>
                <a:cubicBezTo>
                  <a:pt x="45517" y="93713"/>
                  <a:pt x="35169" y="93784"/>
                  <a:pt x="26377" y="96715"/>
                </a:cubicBezTo>
                <a:cubicBezTo>
                  <a:pt x="4971" y="160933"/>
                  <a:pt x="13287" y="131487"/>
                  <a:pt x="0" y="184638"/>
                </a:cubicBezTo>
                <a:cubicBezTo>
                  <a:pt x="3083" y="218554"/>
                  <a:pt x="7503" y="293783"/>
                  <a:pt x="17584" y="334107"/>
                </a:cubicBezTo>
                <a:cubicBezTo>
                  <a:pt x="22080" y="352089"/>
                  <a:pt x="29307" y="369276"/>
                  <a:pt x="35169" y="386861"/>
                </a:cubicBezTo>
                <a:cubicBezTo>
                  <a:pt x="38100" y="395653"/>
                  <a:pt x="38820" y="405527"/>
                  <a:pt x="43961" y="413238"/>
                </a:cubicBezTo>
                <a:lnTo>
                  <a:pt x="61546" y="439615"/>
                </a:lnTo>
                <a:cubicBezTo>
                  <a:pt x="66337" y="453988"/>
                  <a:pt x="73569" y="483398"/>
                  <a:pt x="87923" y="492369"/>
                </a:cubicBezTo>
                <a:cubicBezTo>
                  <a:pt x="113254" y="508200"/>
                  <a:pt x="165034" y="514013"/>
                  <a:pt x="193431" y="518746"/>
                </a:cubicBezTo>
                <a:cubicBezTo>
                  <a:pt x="202223" y="515815"/>
                  <a:pt x="210897" y="512499"/>
                  <a:pt x="219808" y="509953"/>
                </a:cubicBezTo>
                <a:cubicBezTo>
                  <a:pt x="297115" y="487865"/>
                  <a:pt x="218091" y="513456"/>
                  <a:pt x="281354" y="492369"/>
                </a:cubicBezTo>
                <a:cubicBezTo>
                  <a:pt x="287215" y="483577"/>
                  <a:pt x="291466" y="473464"/>
                  <a:pt x="298938" y="465992"/>
                </a:cubicBezTo>
                <a:cubicBezTo>
                  <a:pt x="306410" y="458520"/>
                  <a:pt x="319714" y="457368"/>
                  <a:pt x="325315" y="448407"/>
                </a:cubicBezTo>
                <a:cubicBezTo>
                  <a:pt x="335139" y="432689"/>
                  <a:pt x="342900" y="395653"/>
                  <a:pt x="342900" y="395653"/>
                </a:cubicBezTo>
                <a:cubicBezTo>
                  <a:pt x="339969" y="351692"/>
                  <a:pt x="350883" y="304509"/>
                  <a:pt x="334108" y="263769"/>
                </a:cubicBezTo>
                <a:cubicBezTo>
                  <a:pt x="327050" y="246629"/>
                  <a:pt x="298939" y="252046"/>
                  <a:pt x="281354" y="246184"/>
                </a:cubicBezTo>
                <a:cubicBezTo>
                  <a:pt x="240803" y="232667"/>
                  <a:pt x="264059" y="239208"/>
                  <a:pt x="211015" y="228600"/>
                </a:cubicBezTo>
                <a:cubicBezTo>
                  <a:pt x="152044" y="248256"/>
                  <a:pt x="149971" y="262763"/>
                  <a:pt x="167054" y="22860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Volný tvar 54"/>
          <p:cNvSpPr/>
          <p:nvPr/>
        </p:nvSpPr>
        <p:spPr>
          <a:xfrm>
            <a:off x="1544769" y="2191173"/>
            <a:ext cx="106502" cy="492369"/>
          </a:xfrm>
          <a:custGeom>
            <a:avLst/>
            <a:gdLst>
              <a:gd name="connsiteX0" fmla="*/ 0 w 106502"/>
              <a:gd name="connsiteY0" fmla="*/ 0 h 492369"/>
              <a:gd name="connsiteX1" fmla="*/ 8793 w 106502"/>
              <a:gd name="connsiteY1" fmla="*/ 96715 h 492369"/>
              <a:gd name="connsiteX2" fmla="*/ 26377 w 106502"/>
              <a:gd name="connsiteY2" fmla="*/ 123092 h 492369"/>
              <a:gd name="connsiteX3" fmla="*/ 43962 w 106502"/>
              <a:gd name="connsiteY3" fmla="*/ 184638 h 492369"/>
              <a:gd name="connsiteX4" fmla="*/ 61547 w 106502"/>
              <a:gd name="connsiteY4" fmla="*/ 211015 h 492369"/>
              <a:gd name="connsiteX5" fmla="*/ 79131 w 106502"/>
              <a:gd name="connsiteY5" fmla="*/ 272561 h 492369"/>
              <a:gd name="connsiteX6" fmla="*/ 87923 w 106502"/>
              <a:gd name="connsiteY6" fmla="*/ 316523 h 492369"/>
              <a:gd name="connsiteX7" fmla="*/ 105508 w 106502"/>
              <a:gd name="connsiteY7" fmla="*/ 378069 h 492369"/>
              <a:gd name="connsiteX8" fmla="*/ 105508 w 106502"/>
              <a:gd name="connsiteY8" fmla="*/ 492369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6502" h="492369">
                <a:moveTo>
                  <a:pt x="0" y="0"/>
                </a:moveTo>
                <a:cubicBezTo>
                  <a:pt x="2931" y="32238"/>
                  <a:pt x="2010" y="65062"/>
                  <a:pt x="8793" y="96715"/>
                </a:cubicBezTo>
                <a:cubicBezTo>
                  <a:pt x="11007" y="107047"/>
                  <a:pt x="22214" y="113379"/>
                  <a:pt x="26377" y="123092"/>
                </a:cubicBezTo>
                <a:cubicBezTo>
                  <a:pt x="43270" y="162509"/>
                  <a:pt x="26860" y="150435"/>
                  <a:pt x="43962" y="184638"/>
                </a:cubicBezTo>
                <a:cubicBezTo>
                  <a:pt x="48688" y="194090"/>
                  <a:pt x="55685" y="202223"/>
                  <a:pt x="61547" y="211015"/>
                </a:cubicBezTo>
                <a:cubicBezTo>
                  <a:pt x="71337" y="240388"/>
                  <a:pt x="71771" y="239442"/>
                  <a:pt x="79131" y="272561"/>
                </a:cubicBezTo>
                <a:cubicBezTo>
                  <a:pt x="82373" y="287149"/>
                  <a:pt x="84298" y="302025"/>
                  <a:pt x="87923" y="316523"/>
                </a:cubicBezTo>
                <a:cubicBezTo>
                  <a:pt x="93041" y="336994"/>
                  <a:pt x="104243" y="356556"/>
                  <a:pt x="105508" y="378069"/>
                </a:cubicBezTo>
                <a:cubicBezTo>
                  <a:pt x="107745" y="416103"/>
                  <a:pt x="105508" y="454269"/>
                  <a:pt x="105508" y="492369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Volný tvar 55"/>
          <p:cNvSpPr/>
          <p:nvPr/>
        </p:nvSpPr>
        <p:spPr>
          <a:xfrm>
            <a:off x="1667862" y="2226342"/>
            <a:ext cx="105514" cy="545123"/>
          </a:xfrm>
          <a:custGeom>
            <a:avLst/>
            <a:gdLst>
              <a:gd name="connsiteX0" fmla="*/ 0 w 105514"/>
              <a:gd name="connsiteY0" fmla="*/ 0 h 545123"/>
              <a:gd name="connsiteX1" fmla="*/ 8792 w 105514"/>
              <a:gd name="connsiteY1" fmla="*/ 123092 h 545123"/>
              <a:gd name="connsiteX2" fmla="*/ 17584 w 105514"/>
              <a:gd name="connsiteY2" fmla="*/ 149469 h 545123"/>
              <a:gd name="connsiteX3" fmla="*/ 26377 w 105514"/>
              <a:gd name="connsiteY3" fmla="*/ 184639 h 545123"/>
              <a:gd name="connsiteX4" fmla="*/ 35169 w 105514"/>
              <a:gd name="connsiteY4" fmla="*/ 237392 h 545123"/>
              <a:gd name="connsiteX5" fmla="*/ 43961 w 105514"/>
              <a:gd name="connsiteY5" fmla="*/ 263769 h 545123"/>
              <a:gd name="connsiteX6" fmla="*/ 52754 w 105514"/>
              <a:gd name="connsiteY6" fmla="*/ 307731 h 545123"/>
              <a:gd name="connsiteX7" fmla="*/ 70338 w 105514"/>
              <a:gd name="connsiteY7" fmla="*/ 360485 h 545123"/>
              <a:gd name="connsiteX8" fmla="*/ 79130 w 105514"/>
              <a:gd name="connsiteY8" fmla="*/ 386862 h 545123"/>
              <a:gd name="connsiteX9" fmla="*/ 87923 w 105514"/>
              <a:gd name="connsiteY9" fmla="*/ 413239 h 545123"/>
              <a:gd name="connsiteX10" fmla="*/ 96715 w 105514"/>
              <a:gd name="connsiteY10" fmla="*/ 439616 h 545123"/>
              <a:gd name="connsiteX11" fmla="*/ 105507 w 105514"/>
              <a:gd name="connsiteY11" fmla="*/ 545123 h 54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5514" h="545123">
                <a:moveTo>
                  <a:pt x="0" y="0"/>
                </a:moveTo>
                <a:cubicBezTo>
                  <a:pt x="2931" y="41031"/>
                  <a:pt x="3986" y="82239"/>
                  <a:pt x="8792" y="123092"/>
                </a:cubicBezTo>
                <a:cubicBezTo>
                  <a:pt x="9875" y="132296"/>
                  <a:pt x="15038" y="140558"/>
                  <a:pt x="17584" y="149469"/>
                </a:cubicBezTo>
                <a:cubicBezTo>
                  <a:pt x="20904" y="161088"/>
                  <a:pt x="24007" y="172790"/>
                  <a:pt x="26377" y="184639"/>
                </a:cubicBezTo>
                <a:cubicBezTo>
                  <a:pt x="29873" y="202120"/>
                  <a:pt x="31302" y="219990"/>
                  <a:pt x="35169" y="237392"/>
                </a:cubicBezTo>
                <a:cubicBezTo>
                  <a:pt x="37179" y="246439"/>
                  <a:pt x="41713" y="254778"/>
                  <a:pt x="43961" y="263769"/>
                </a:cubicBezTo>
                <a:cubicBezTo>
                  <a:pt x="47586" y="278267"/>
                  <a:pt x="48822" y="293313"/>
                  <a:pt x="52754" y="307731"/>
                </a:cubicBezTo>
                <a:cubicBezTo>
                  <a:pt x="57631" y="325614"/>
                  <a:pt x="64477" y="342900"/>
                  <a:pt x="70338" y="360485"/>
                </a:cubicBezTo>
                <a:lnTo>
                  <a:pt x="79130" y="386862"/>
                </a:lnTo>
                <a:lnTo>
                  <a:pt x="87923" y="413239"/>
                </a:lnTo>
                <a:lnTo>
                  <a:pt x="96715" y="439616"/>
                </a:lnTo>
                <a:cubicBezTo>
                  <a:pt x="106090" y="533371"/>
                  <a:pt x="105507" y="498085"/>
                  <a:pt x="105507" y="545123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Volný tvar 56"/>
          <p:cNvSpPr/>
          <p:nvPr/>
        </p:nvSpPr>
        <p:spPr>
          <a:xfrm>
            <a:off x="2063477" y="3641903"/>
            <a:ext cx="35207" cy="1046285"/>
          </a:xfrm>
          <a:custGeom>
            <a:avLst/>
            <a:gdLst>
              <a:gd name="connsiteX0" fmla="*/ 35207 w 35207"/>
              <a:gd name="connsiteY0" fmla="*/ 0 h 1046285"/>
              <a:gd name="connsiteX1" fmla="*/ 17623 w 35207"/>
              <a:gd name="connsiteY1" fmla="*/ 589085 h 1046285"/>
              <a:gd name="connsiteX2" fmla="*/ 8830 w 35207"/>
              <a:gd name="connsiteY2" fmla="*/ 729762 h 1046285"/>
              <a:gd name="connsiteX3" fmla="*/ 38 w 35207"/>
              <a:gd name="connsiteY3" fmla="*/ 1046285 h 1046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07" h="1046285">
                <a:moveTo>
                  <a:pt x="35207" y="0"/>
                </a:moveTo>
                <a:cubicBezTo>
                  <a:pt x="10076" y="276455"/>
                  <a:pt x="34490" y="-18124"/>
                  <a:pt x="17623" y="589085"/>
                </a:cubicBezTo>
                <a:cubicBezTo>
                  <a:pt x="16318" y="636051"/>
                  <a:pt x="11065" y="682831"/>
                  <a:pt x="8830" y="729762"/>
                </a:cubicBezTo>
                <a:cubicBezTo>
                  <a:pt x="-1088" y="938043"/>
                  <a:pt x="38" y="901171"/>
                  <a:pt x="38" y="1046285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Volný tvar 57"/>
          <p:cNvSpPr/>
          <p:nvPr/>
        </p:nvSpPr>
        <p:spPr>
          <a:xfrm>
            <a:off x="2098684" y="3615522"/>
            <a:ext cx="483577" cy="18231"/>
          </a:xfrm>
          <a:custGeom>
            <a:avLst/>
            <a:gdLst>
              <a:gd name="connsiteX0" fmla="*/ 0 w 483577"/>
              <a:gd name="connsiteY0" fmla="*/ 4 h 18231"/>
              <a:gd name="connsiteX1" fmla="*/ 70339 w 483577"/>
              <a:gd name="connsiteY1" fmla="*/ 8796 h 18231"/>
              <a:gd name="connsiteX2" fmla="*/ 149470 w 483577"/>
              <a:gd name="connsiteY2" fmla="*/ 8796 h 18231"/>
              <a:gd name="connsiteX3" fmla="*/ 175847 w 483577"/>
              <a:gd name="connsiteY3" fmla="*/ 4 h 18231"/>
              <a:gd name="connsiteX4" fmla="*/ 202223 w 483577"/>
              <a:gd name="connsiteY4" fmla="*/ 8796 h 18231"/>
              <a:gd name="connsiteX5" fmla="*/ 246185 w 483577"/>
              <a:gd name="connsiteY5" fmla="*/ 17589 h 18231"/>
              <a:gd name="connsiteX6" fmla="*/ 430823 w 483577"/>
              <a:gd name="connsiteY6" fmla="*/ 8796 h 18231"/>
              <a:gd name="connsiteX7" fmla="*/ 457200 w 483577"/>
              <a:gd name="connsiteY7" fmla="*/ 17589 h 18231"/>
              <a:gd name="connsiteX8" fmla="*/ 483577 w 483577"/>
              <a:gd name="connsiteY8" fmla="*/ 17589 h 1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3577" h="18231">
                <a:moveTo>
                  <a:pt x="0" y="4"/>
                </a:moveTo>
                <a:cubicBezTo>
                  <a:pt x="23446" y="2935"/>
                  <a:pt x="46710" y="8796"/>
                  <a:pt x="70339" y="8796"/>
                </a:cubicBezTo>
                <a:cubicBezTo>
                  <a:pt x="163183" y="8796"/>
                  <a:pt x="90092" y="-10996"/>
                  <a:pt x="149470" y="8796"/>
                </a:cubicBezTo>
                <a:cubicBezTo>
                  <a:pt x="158262" y="5865"/>
                  <a:pt x="166579" y="4"/>
                  <a:pt x="175847" y="4"/>
                </a:cubicBezTo>
                <a:cubicBezTo>
                  <a:pt x="185115" y="4"/>
                  <a:pt x="193232" y="6548"/>
                  <a:pt x="202223" y="8796"/>
                </a:cubicBezTo>
                <a:cubicBezTo>
                  <a:pt x="216721" y="12421"/>
                  <a:pt x="231531" y="14658"/>
                  <a:pt x="246185" y="17589"/>
                </a:cubicBezTo>
                <a:cubicBezTo>
                  <a:pt x="307731" y="14658"/>
                  <a:pt x="369207" y="8796"/>
                  <a:pt x="430823" y="8796"/>
                </a:cubicBezTo>
                <a:cubicBezTo>
                  <a:pt x="440091" y="8796"/>
                  <a:pt x="448058" y="16065"/>
                  <a:pt x="457200" y="17589"/>
                </a:cubicBezTo>
                <a:cubicBezTo>
                  <a:pt x="465873" y="19035"/>
                  <a:pt x="474785" y="17589"/>
                  <a:pt x="483577" y="17589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Volný tvar 58"/>
          <p:cNvSpPr/>
          <p:nvPr/>
        </p:nvSpPr>
        <p:spPr>
          <a:xfrm>
            <a:off x="2081100" y="4134272"/>
            <a:ext cx="334107" cy="26377"/>
          </a:xfrm>
          <a:custGeom>
            <a:avLst/>
            <a:gdLst>
              <a:gd name="connsiteX0" fmla="*/ 0 w 334107"/>
              <a:gd name="connsiteY0" fmla="*/ 8793 h 26377"/>
              <a:gd name="connsiteX1" fmla="*/ 61546 w 334107"/>
              <a:gd name="connsiteY1" fmla="*/ 0 h 26377"/>
              <a:gd name="connsiteX2" fmla="*/ 114300 w 334107"/>
              <a:gd name="connsiteY2" fmla="*/ 0 h 26377"/>
              <a:gd name="connsiteX3" fmla="*/ 167054 w 334107"/>
              <a:gd name="connsiteY3" fmla="*/ 0 h 26377"/>
              <a:gd name="connsiteX4" fmla="*/ 211015 w 334107"/>
              <a:gd name="connsiteY4" fmla="*/ 8793 h 26377"/>
              <a:gd name="connsiteX5" fmla="*/ 263769 w 334107"/>
              <a:gd name="connsiteY5" fmla="*/ 26377 h 26377"/>
              <a:gd name="connsiteX6" fmla="*/ 307731 w 334107"/>
              <a:gd name="connsiteY6" fmla="*/ 17585 h 26377"/>
              <a:gd name="connsiteX7" fmla="*/ 334107 w 334107"/>
              <a:gd name="connsiteY7" fmla="*/ 8793 h 2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107" h="26377">
                <a:moveTo>
                  <a:pt x="0" y="8793"/>
                </a:moveTo>
                <a:cubicBezTo>
                  <a:pt x="20515" y="5862"/>
                  <a:pt x="40822" y="0"/>
                  <a:pt x="61546" y="0"/>
                </a:cubicBezTo>
                <a:cubicBezTo>
                  <a:pt x="131885" y="0"/>
                  <a:pt x="43961" y="23448"/>
                  <a:pt x="114300" y="0"/>
                </a:cubicBezTo>
                <a:cubicBezTo>
                  <a:pt x="184639" y="23448"/>
                  <a:pt x="96715" y="0"/>
                  <a:pt x="167054" y="0"/>
                </a:cubicBezTo>
                <a:cubicBezTo>
                  <a:pt x="181998" y="0"/>
                  <a:pt x="196598" y="4861"/>
                  <a:pt x="211015" y="8793"/>
                </a:cubicBezTo>
                <a:cubicBezTo>
                  <a:pt x="228898" y="13670"/>
                  <a:pt x="263769" y="26377"/>
                  <a:pt x="263769" y="26377"/>
                </a:cubicBezTo>
                <a:cubicBezTo>
                  <a:pt x="278423" y="23446"/>
                  <a:pt x="293233" y="21209"/>
                  <a:pt x="307731" y="17585"/>
                </a:cubicBezTo>
                <a:cubicBezTo>
                  <a:pt x="316722" y="15337"/>
                  <a:pt x="334107" y="8793"/>
                  <a:pt x="334107" y="8793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Volný tvar 59"/>
          <p:cNvSpPr/>
          <p:nvPr/>
        </p:nvSpPr>
        <p:spPr>
          <a:xfrm>
            <a:off x="2617431" y="3888088"/>
            <a:ext cx="413271" cy="650630"/>
          </a:xfrm>
          <a:custGeom>
            <a:avLst/>
            <a:gdLst>
              <a:gd name="connsiteX0" fmla="*/ 26376 w 413271"/>
              <a:gd name="connsiteY0" fmla="*/ 0 h 650630"/>
              <a:gd name="connsiteX1" fmla="*/ 17584 w 413271"/>
              <a:gd name="connsiteY1" fmla="*/ 96715 h 650630"/>
              <a:gd name="connsiteX2" fmla="*/ 8792 w 413271"/>
              <a:gd name="connsiteY2" fmla="*/ 123092 h 650630"/>
              <a:gd name="connsiteX3" fmla="*/ 0 w 413271"/>
              <a:gd name="connsiteY3" fmla="*/ 281354 h 650630"/>
              <a:gd name="connsiteX4" fmla="*/ 17584 w 413271"/>
              <a:gd name="connsiteY4" fmla="*/ 474784 h 650630"/>
              <a:gd name="connsiteX5" fmla="*/ 26376 w 413271"/>
              <a:gd name="connsiteY5" fmla="*/ 501161 h 650630"/>
              <a:gd name="connsiteX6" fmla="*/ 35169 w 413271"/>
              <a:gd name="connsiteY6" fmla="*/ 545123 h 650630"/>
              <a:gd name="connsiteX7" fmla="*/ 52753 w 413271"/>
              <a:gd name="connsiteY7" fmla="*/ 571500 h 650630"/>
              <a:gd name="connsiteX8" fmla="*/ 79130 w 413271"/>
              <a:gd name="connsiteY8" fmla="*/ 624254 h 650630"/>
              <a:gd name="connsiteX9" fmla="*/ 167053 w 413271"/>
              <a:gd name="connsiteY9" fmla="*/ 650630 h 650630"/>
              <a:gd name="connsiteX10" fmla="*/ 237392 w 413271"/>
              <a:gd name="connsiteY10" fmla="*/ 641838 h 650630"/>
              <a:gd name="connsiteX11" fmla="*/ 263769 w 413271"/>
              <a:gd name="connsiteY11" fmla="*/ 633046 h 650630"/>
              <a:gd name="connsiteX12" fmla="*/ 298938 w 413271"/>
              <a:gd name="connsiteY12" fmla="*/ 580292 h 650630"/>
              <a:gd name="connsiteX13" fmla="*/ 316523 w 413271"/>
              <a:gd name="connsiteY13" fmla="*/ 553915 h 650630"/>
              <a:gd name="connsiteX14" fmla="*/ 334107 w 413271"/>
              <a:gd name="connsiteY14" fmla="*/ 527538 h 650630"/>
              <a:gd name="connsiteX15" fmla="*/ 360484 w 413271"/>
              <a:gd name="connsiteY15" fmla="*/ 518746 h 650630"/>
              <a:gd name="connsiteX16" fmla="*/ 386861 w 413271"/>
              <a:gd name="connsiteY16" fmla="*/ 439615 h 650630"/>
              <a:gd name="connsiteX17" fmla="*/ 395653 w 413271"/>
              <a:gd name="connsiteY17" fmla="*/ 413238 h 650630"/>
              <a:gd name="connsiteX18" fmla="*/ 404446 w 413271"/>
              <a:gd name="connsiteY18" fmla="*/ 290146 h 650630"/>
              <a:gd name="connsiteX19" fmla="*/ 413238 w 413271"/>
              <a:gd name="connsiteY19" fmla="*/ 228600 h 650630"/>
              <a:gd name="connsiteX20" fmla="*/ 404446 w 413271"/>
              <a:gd name="connsiteY20" fmla="*/ 140677 h 650630"/>
              <a:gd name="connsiteX21" fmla="*/ 413238 w 413271"/>
              <a:gd name="connsiteY21" fmla="*/ 8792 h 650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13271" h="650630">
                <a:moveTo>
                  <a:pt x="26376" y="0"/>
                </a:moveTo>
                <a:cubicBezTo>
                  <a:pt x="23445" y="32238"/>
                  <a:pt x="22162" y="64669"/>
                  <a:pt x="17584" y="96715"/>
                </a:cubicBezTo>
                <a:cubicBezTo>
                  <a:pt x="16273" y="105890"/>
                  <a:pt x="9671" y="113866"/>
                  <a:pt x="8792" y="123092"/>
                </a:cubicBezTo>
                <a:cubicBezTo>
                  <a:pt x="3783" y="175689"/>
                  <a:pt x="2931" y="228600"/>
                  <a:pt x="0" y="281354"/>
                </a:cubicBezTo>
                <a:cubicBezTo>
                  <a:pt x="4226" y="348979"/>
                  <a:pt x="3223" y="410155"/>
                  <a:pt x="17584" y="474784"/>
                </a:cubicBezTo>
                <a:cubicBezTo>
                  <a:pt x="19594" y="483831"/>
                  <a:pt x="24128" y="492170"/>
                  <a:pt x="26376" y="501161"/>
                </a:cubicBezTo>
                <a:cubicBezTo>
                  <a:pt x="30001" y="515659"/>
                  <a:pt x="29922" y="531130"/>
                  <a:pt x="35169" y="545123"/>
                </a:cubicBezTo>
                <a:cubicBezTo>
                  <a:pt x="38879" y="555017"/>
                  <a:pt x="48027" y="562049"/>
                  <a:pt x="52753" y="571500"/>
                </a:cubicBezTo>
                <a:cubicBezTo>
                  <a:pt x="61027" y="588047"/>
                  <a:pt x="60808" y="612803"/>
                  <a:pt x="79130" y="624254"/>
                </a:cubicBezTo>
                <a:cubicBezTo>
                  <a:pt x="93400" y="633172"/>
                  <a:pt x="146464" y="645483"/>
                  <a:pt x="167053" y="650630"/>
                </a:cubicBezTo>
                <a:cubicBezTo>
                  <a:pt x="190499" y="647699"/>
                  <a:pt x="214144" y="646065"/>
                  <a:pt x="237392" y="641838"/>
                </a:cubicBezTo>
                <a:cubicBezTo>
                  <a:pt x="246510" y="640180"/>
                  <a:pt x="257216" y="639599"/>
                  <a:pt x="263769" y="633046"/>
                </a:cubicBezTo>
                <a:cubicBezTo>
                  <a:pt x="278713" y="618102"/>
                  <a:pt x="287215" y="597877"/>
                  <a:pt x="298938" y="580292"/>
                </a:cubicBezTo>
                <a:lnTo>
                  <a:pt x="316523" y="553915"/>
                </a:lnTo>
                <a:cubicBezTo>
                  <a:pt x="322384" y="545123"/>
                  <a:pt x="324082" y="530879"/>
                  <a:pt x="334107" y="527538"/>
                </a:cubicBezTo>
                <a:lnTo>
                  <a:pt x="360484" y="518746"/>
                </a:lnTo>
                <a:lnTo>
                  <a:pt x="386861" y="439615"/>
                </a:lnTo>
                <a:lnTo>
                  <a:pt x="395653" y="413238"/>
                </a:lnTo>
                <a:cubicBezTo>
                  <a:pt x="398584" y="372207"/>
                  <a:pt x="400546" y="331096"/>
                  <a:pt x="404446" y="290146"/>
                </a:cubicBezTo>
                <a:cubicBezTo>
                  <a:pt x="406411" y="269516"/>
                  <a:pt x="413238" y="249324"/>
                  <a:pt x="413238" y="228600"/>
                </a:cubicBezTo>
                <a:cubicBezTo>
                  <a:pt x="413238" y="199146"/>
                  <a:pt x="407377" y="169985"/>
                  <a:pt x="404446" y="140677"/>
                </a:cubicBezTo>
                <a:cubicBezTo>
                  <a:pt x="414299" y="32286"/>
                  <a:pt x="413238" y="76333"/>
                  <a:pt x="413238" y="8792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Volný tvar 60"/>
          <p:cNvSpPr/>
          <p:nvPr/>
        </p:nvSpPr>
        <p:spPr>
          <a:xfrm>
            <a:off x="3188931" y="3817749"/>
            <a:ext cx="410061" cy="808893"/>
          </a:xfrm>
          <a:custGeom>
            <a:avLst/>
            <a:gdLst>
              <a:gd name="connsiteX0" fmla="*/ 0 w 410061"/>
              <a:gd name="connsiteY0" fmla="*/ 720969 h 808893"/>
              <a:gd name="connsiteX1" fmla="*/ 8792 w 410061"/>
              <a:gd name="connsiteY1" fmla="*/ 633046 h 808893"/>
              <a:gd name="connsiteX2" fmla="*/ 17584 w 410061"/>
              <a:gd name="connsiteY2" fmla="*/ 553916 h 808893"/>
              <a:gd name="connsiteX3" fmla="*/ 35169 w 410061"/>
              <a:gd name="connsiteY3" fmla="*/ 342900 h 808893"/>
              <a:gd name="connsiteX4" fmla="*/ 43961 w 410061"/>
              <a:gd name="connsiteY4" fmla="*/ 35169 h 808893"/>
              <a:gd name="connsiteX5" fmla="*/ 87923 w 410061"/>
              <a:gd name="connsiteY5" fmla="*/ 114300 h 808893"/>
              <a:gd name="connsiteX6" fmla="*/ 105507 w 410061"/>
              <a:gd name="connsiteY6" fmla="*/ 184639 h 808893"/>
              <a:gd name="connsiteX7" fmla="*/ 114300 w 410061"/>
              <a:gd name="connsiteY7" fmla="*/ 211016 h 808893"/>
              <a:gd name="connsiteX8" fmla="*/ 131884 w 410061"/>
              <a:gd name="connsiteY8" fmla="*/ 237393 h 808893"/>
              <a:gd name="connsiteX9" fmla="*/ 149469 w 410061"/>
              <a:gd name="connsiteY9" fmla="*/ 290146 h 808893"/>
              <a:gd name="connsiteX10" fmla="*/ 184638 w 410061"/>
              <a:gd name="connsiteY10" fmla="*/ 342900 h 808893"/>
              <a:gd name="connsiteX11" fmla="*/ 202223 w 410061"/>
              <a:gd name="connsiteY11" fmla="*/ 404446 h 808893"/>
              <a:gd name="connsiteX12" fmla="*/ 219807 w 410061"/>
              <a:gd name="connsiteY12" fmla="*/ 457200 h 808893"/>
              <a:gd name="connsiteX13" fmla="*/ 237392 w 410061"/>
              <a:gd name="connsiteY13" fmla="*/ 483577 h 808893"/>
              <a:gd name="connsiteX14" fmla="*/ 263769 w 410061"/>
              <a:gd name="connsiteY14" fmla="*/ 589085 h 808893"/>
              <a:gd name="connsiteX15" fmla="*/ 290146 w 410061"/>
              <a:gd name="connsiteY15" fmla="*/ 668216 h 808893"/>
              <a:gd name="connsiteX16" fmla="*/ 307730 w 410061"/>
              <a:gd name="connsiteY16" fmla="*/ 720969 h 808893"/>
              <a:gd name="connsiteX17" fmla="*/ 316523 w 410061"/>
              <a:gd name="connsiteY17" fmla="*/ 747346 h 808893"/>
              <a:gd name="connsiteX18" fmla="*/ 342900 w 410061"/>
              <a:gd name="connsiteY18" fmla="*/ 756139 h 808893"/>
              <a:gd name="connsiteX19" fmla="*/ 369276 w 410061"/>
              <a:gd name="connsiteY19" fmla="*/ 808893 h 808893"/>
              <a:gd name="connsiteX20" fmla="*/ 386861 w 410061"/>
              <a:gd name="connsiteY20" fmla="*/ 782516 h 808893"/>
              <a:gd name="connsiteX21" fmla="*/ 395653 w 410061"/>
              <a:gd name="connsiteY21" fmla="*/ 668216 h 808893"/>
              <a:gd name="connsiteX22" fmla="*/ 395653 w 410061"/>
              <a:gd name="connsiteY22" fmla="*/ 474785 h 808893"/>
              <a:gd name="connsiteX23" fmla="*/ 404446 w 410061"/>
              <a:gd name="connsiteY23" fmla="*/ 0 h 808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10061" h="808893">
                <a:moveTo>
                  <a:pt x="0" y="720969"/>
                </a:moveTo>
                <a:cubicBezTo>
                  <a:pt x="2931" y="691661"/>
                  <a:pt x="5709" y="662338"/>
                  <a:pt x="8792" y="633046"/>
                </a:cubicBezTo>
                <a:cubicBezTo>
                  <a:pt x="11570" y="606653"/>
                  <a:pt x="15181" y="580346"/>
                  <a:pt x="17584" y="553916"/>
                </a:cubicBezTo>
                <a:cubicBezTo>
                  <a:pt x="23974" y="483623"/>
                  <a:pt x="35169" y="342900"/>
                  <a:pt x="35169" y="342900"/>
                </a:cubicBezTo>
                <a:cubicBezTo>
                  <a:pt x="38100" y="240323"/>
                  <a:pt x="26526" y="136296"/>
                  <a:pt x="43961" y="35169"/>
                </a:cubicBezTo>
                <a:cubicBezTo>
                  <a:pt x="50701" y="-3921"/>
                  <a:pt x="87168" y="111532"/>
                  <a:pt x="87923" y="114300"/>
                </a:cubicBezTo>
                <a:cubicBezTo>
                  <a:pt x="94282" y="137616"/>
                  <a:pt x="97864" y="161712"/>
                  <a:pt x="105507" y="184639"/>
                </a:cubicBezTo>
                <a:cubicBezTo>
                  <a:pt x="108438" y="193431"/>
                  <a:pt x="110155" y="202726"/>
                  <a:pt x="114300" y="211016"/>
                </a:cubicBezTo>
                <a:cubicBezTo>
                  <a:pt x="119026" y="220467"/>
                  <a:pt x="127592" y="227737"/>
                  <a:pt x="131884" y="237393"/>
                </a:cubicBezTo>
                <a:cubicBezTo>
                  <a:pt x="139412" y="254331"/>
                  <a:pt x="139187" y="274723"/>
                  <a:pt x="149469" y="290146"/>
                </a:cubicBezTo>
                <a:lnTo>
                  <a:pt x="184638" y="342900"/>
                </a:lnTo>
                <a:cubicBezTo>
                  <a:pt x="214185" y="431545"/>
                  <a:pt x="169103" y="294045"/>
                  <a:pt x="202223" y="404446"/>
                </a:cubicBezTo>
                <a:cubicBezTo>
                  <a:pt x="207549" y="422200"/>
                  <a:pt x="209525" y="441777"/>
                  <a:pt x="219807" y="457200"/>
                </a:cubicBezTo>
                <a:lnTo>
                  <a:pt x="237392" y="483577"/>
                </a:lnTo>
                <a:cubicBezTo>
                  <a:pt x="285233" y="627104"/>
                  <a:pt x="228250" y="447010"/>
                  <a:pt x="263769" y="589085"/>
                </a:cubicBezTo>
                <a:cubicBezTo>
                  <a:pt x="263777" y="589119"/>
                  <a:pt x="285744" y="655011"/>
                  <a:pt x="290146" y="668216"/>
                </a:cubicBezTo>
                <a:lnTo>
                  <a:pt x="307730" y="720969"/>
                </a:lnTo>
                <a:cubicBezTo>
                  <a:pt x="310661" y="729761"/>
                  <a:pt x="307731" y="744415"/>
                  <a:pt x="316523" y="747346"/>
                </a:cubicBezTo>
                <a:lnTo>
                  <a:pt x="342900" y="756139"/>
                </a:lnTo>
                <a:cubicBezTo>
                  <a:pt x="345068" y="762643"/>
                  <a:pt x="357914" y="808893"/>
                  <a:pt x="369276" y="808893"/>
                </a:cubicBezTo>
                <a:cubicBezTo>
                  <a:pt x="379843" y="808893"/>
                  <a:pt x="380999" y="791308"/>
                  <a:pt x="386861" y="782516"/>
                </a:cubicBezTo>
                <a:cubicBezTo>
                  <a:pt x="389792" y="744416"/>
                  <a:pt x="393269" y="706354"/>
                  <a:pt x="395653" y="668216"/>
                </a:cubicBezTo>
                <a:cubicBezTo>
                  <a:pt x="406398" y="496301"/>
                  <a:pt x="421837" y="553332"/>
                  <a:pt x="395653" y="474785"/>
                </a:cubicBezTo>
                <a:cubicBezTo>
                  <a:pt x="398639" y="316524"/>
                  <a:pt x="404446" y="158289"/>
                  <a:pt x="404446" y="0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Volný tvar 61"/>
          <p:cNvSpPr/>
          <p:nvPr/>
        </p:nvSpPr>
        <p:spPr>
          <a:xfrm>
            <a:off x="1667861" y="3211080"/>
            <a:ext cx="254977" cy="264439"/>
          </a:xfrm>
          <a:custGeom>
            <a:avLst/>
            <a:gdLst>
              <a:gd name="connsiteX0" fmla="*/ 0 w 254977"/>
              <a:gd name="connsiteY0" fmla="*/ 0 h 264439"/>
              <a:gd name="connsiteX1" fmla="*/ 61546 w 254977"/>
              <a:gd name="connsiteY1" fmla="*/ 87923 h 264439"/>
              <a:gd name="connsiteX2" fmla="*/ 114300 w 254977"/>
              <a:gd name="connsiteY2" fmla="*/ 123092 h 264439"/>
              <a:gd name="connsiteX3" fmla="*/ 140677 w 254977"/>
              <a:gd name="connsiteY3" fmla="*/ 140677 h 264439"/>
              <a:gd name="connsiteX4" fmla="*/ 158262 w 254977"/>
              <a:gd name="connsiteY4" fmla="*/ 167054 h 264439"/>
              <a:gd name="connsiteX5" fmla="*/ 184639 w 254977"/>
              <a:gd name="connsiteY5" fmla="*/ 219808 h 264439"/>
              <a:gd name="connsiteX6" fmla="*/ 211016 w 254977"/>
              <a:gd name="connsiteY6" fmla="*/ 237392 h 264439"/>
              <a:gd name="connsiteX7" fmla="*/ 254977 w 254977"/>
              <a:gd name="connsiteY7" fmla="*/ 263769 h 264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4977" h="264439">
                <a:moveTo>
                  <a:pt x="0" y="0"/>
                </a:moveTo>
                <a:cubicBezTo>
                  <a:pt x="20515" y="29308"/>
                  <a:pt x="37203" y="61708"/>
                  <a:pt x="61546" y="87923"/>
                </a:cubicBezTo>
                <a:cubicBezTo>
                  <a:pt x="75927" y="103410"/>
                  <a:pt x="96715" y="111369"/>
                  <a:pt x="114300" y="123092"/>
                </a:cubicBezTo>
                <a:lnTo>
                  <a:pt x="140677" y="140677"/>
                </a:lnTo>
                <a:cubicBezTo>
                  <a:pt x="146539" y="149469"/>
                  <a:pt x="153536" y="157602"/>
                  <a:pt x="158262" y="167054"/>
                </a:cubicBezTo>
                <a:cubicBezTo>
                  <a:pt x="172565" y="195659"/>
                  <a:pt x="159440" y="194609"/>
                  <a:pt x="184639" y="219808"/>
                </a:cubicBezTo>
                <a:cubicBezTo>
                  <a:pt x="192111" y="227280"/>
                  <a:pt x="202224" y="231531"/>
                  <a:pt x="211016" y="237392"/>
                </a:cubicBezTo>
                <a:cubicBezTo>
                  <a:pt x="233477" y="271085"/>
                  <a:pt x="218033" y="263769"/>
                  <a:pt x="254977" y="263769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Volný tvar 62"/>
          <p:cNvSpPr/>
          <p:nvPr/>
        </p:nvSpPr>
        <p:spPr>
          <a:xfrm>
            <a:off x="1571146" y="4011103"/>
            <a:ext cx="325315" cy="19290"/>
          </a:xfrm>
          <a:custGeom>
            <a:avLst/>
            <a:gdLst>
              <a:gd name="connsiteX0" fmla="*/ 0 w 325315"/>
              <a:gd name="connsiteY0" fmla="*/ 17662 h 19290"/>
              <a:gd name="connsiteX1" fmla="*/ 87923 w 325315"/>
              <a:gd name="connsiteY1" fmla="*/ 77 h 19290"/>
              <a:gd name="connsiteX2" fmla="*/ 158261 w 325315"/>
              <a:gd name="connsiteY2" fmla="*/ 17662 h 19290"/>
              <a:gd name="connsiteX3" fmla="*/ 211015 w 325315"/>
              <a:gd name="connsiteY3" fmla="*/ 17662 h 19290"/>
              <a:gd name="connsiteX4" fmla="*/ 237392 w 325315"/>
              <a:gd name="connsiteY4" fmla="*/ 8869 h 19290"/>
              <a:gd name="connsiteX5" fmla="*/ 290146 w 325315"/>
              <a:gd name="connsiteY5" fmla="*/ 8869 h 19290"/>
              <a:gd name="connsiteX6" fmla="*/ 325315 w 325315"/>
              <a:gd name="connsiteY6" fmla="*/ 8869 h 1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315" h="19290">
                <a:moveTo>
                  <a:pt x="0" y="17662"/>
                </a:moveTo>
                <a:cubicBezTo>
                  <a:pt x="29308" y="11800"/>
                  <a:pt x="58101" y="2065"/>
                  <a:pt x="87923" y="77"/>
                </a:cubicBezTo>
                <a:cubicBezTo>
                  <a:pt x="105611" y="-1102"/>
                  <a:pt x="139638" y="11454"/>
                  <a:pt x="158261" y="17662"/>
                </a:cubicBezTo>
                <a:cubicBezTo>
                  <a:pt x="228600" y="-5786"/>
                  <a:pt x="140676" y="17662"/>
                  <a:pt x="211015" y="17662"/>
                </a:cubicBezTo>
                <a:cubicBezTo>
                  <a:pt x="220283" y="17662"/>
                  <a:pt x="228600" y="11800"/>
                  <a:pt x="237392" y="8869"/>
                </a:cubicBezTo>
                <a:cubicBezTo>
                  <a:pt x="307731" y="32317"/>
                  <a:pt x="219807" y="8869"/>
                  <a:pt x="290146" y="8869"/>
                </a:cubicBezTo>
                <a:cubicBezTo>
                  <a:pt x="330558" y="8869"/>
                  <a:pt x="305452" y="28734"/>
                  <a:pt x="325315" y="8869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Volný tvar 63"/>
          <p:cNvSpPr/>
          <p:nvPr/>
        </p:nvSpPr>
        <p:spPr>
          <a:xfrm>
            <a:off x="1571146" y="4723357"/>
            <a:ext cx="272561" cy="290146"/>
          </a:xfrm>
          <a:custGeom>
            <a:avLst/>
            <a:gdLst>
              <a:gd name="connsiteX0" fmla="*/ 0 w 272561"/>
              <a:gd name="connsiteY0" fmla="*/ 290146 h 290146"/>
              <a:gd name="connsiteX1" fmla="*/ 35169 w 272561"/>
              <a:gd name="connsiteY1" fmla="*/ 219808 h 290146"/>
              <a:gd name="connsiteX2" fmla="*/ 87923 w 272561"/>
              <a:gd name="connsiteY2" fmla="*/ 158261 h 290146"/>
              <a:gd name="connsiteX3" fmla="*/ 105508 w 272561"/>
              <a:gd name="connsiteY3" fmla="*/ 131885 h 290146"/>
              <a:gd name="connsiteX4" fmla="*/ 158261 w 272561"/>
              <a:gd name="connsiteY4" fmla="*/ 114300 h 290146"/>
              <a:gd name="connsiteX5" fmla="*/ 228600 w 272561"/>
              <a:gd name="connsiteY5" fmla="*/ 52754 h 290146"/>
              <a:gd name="connsiteX6" fmla="*/ 254977 w 272561"/>
              <a:gd name="connsiteY6" fmla="*/ 26377 h 290146"/>
              <a:gd name="connsiteX7" fmla="*/ 272561 w 272561"/>
              <a:gd name="connsiteY7" fmla="*/ 0 h 290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2561" h="290146">
                <a:moveTo>
                  <a:pt x="0" y="290146"/>
                </a:moveTo>
                <a:cubicBezTo>
                  <a:pt x="11723" y="266700"/>
                  <a:pt x="21961" y="242451"/>
                  <a:pt x="35169" y="219808"/>
                </a:cubicBezTo>
                <a:cubicBezTo>
                  <a:pt x="60779" y="175905"/>
                  <a:pt x="58165" y="193969"/>
                  <a:pt x="87923" y="158261"/>
                </a:cubicBezTo>
                <a:cubicBezTo>
                  <a:pt x="94688" y="150143"/>
                  <a:pt x="96547" y="137485"/>
                  <a:pt x="105508" y="131885"/>
                </a:cubicBezTo>
                <a:cubicBezTo>
                  <a:pt x="121226" y="122061"/>
                  <a:pt x="158261" y="114300"/>
                  <a:pt x="158261" y="114300"/>
                </a:cubicBezTo>
                <a:cubicBezTo>
                  <a:pt x="252777" y="51290"/>
                  <a:pt x="182807" y="107705"/>
                  <a:pt x="228600" y="52754"/>
                </a:cubicBezTo>
                <a:cubicBezTo>
                  <a:pt x="236560" y="43202"/>
                  <a:pt x="247017" y="35929"/>
                  <a:pt x="254977" y="26377"/>
                </a:cubicBezTo>
                <a:cubicBezTo>
                  <a:pt x="261742" y="18259"/>
                  <a:pt x="272561" y="0"/>
                  <a:pt x="272561" y="0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Volný tvar 64"/>
          <p:cNvSpPr/>
          <p:nvPr/>
        </p:nvSpPr>
        <p:spPr>
          <a:xfrm>
            <a:off x="3830769" y="3386916"/>
            <a:ext cx="411706" cy="246195"/>
          </a:xfrm>
          <a:custGeom>
            <a:avLst/>
            <a:gdLst>
              <a:gd name="connsiteX0" fmla="*/ 0 w 411706"/>
              <a:gd name="connsiteY0" fmla="*/ 246195 h 246195"/>
              <a:gd name="connsiteX1" fmla="*/ 79131 w 411706"/>
              <a:gd name="connsiteY1" fmla="*/ 211026 h 246195"/>
              <a:gd name="connsiteX2" fmla="*/ 131885 w 411706"/>
              <a:gd name="connsiteY2" fmla="*/ 202233 h 246195"/>
              <a:gd name="connsiteX3" fmla="*/ 149469 w 411706"/>
              <a:gd name="connsiteY3" fmla="*/ 175856 h 246195"/>
              <a:gd name="connsiteX4" fmla="*/ 175846 w 411706"/>
              <a:gd name="connsiteY4" fmla="*/ 158272 h 246195"/>
              <a:gd name="connsiteX5" fmla="*/ 202223 w 411706"/>
              <a:gd name="connsiteY5" fmla="*/ 123102 h 246195"/>
              <a:gd name="connsiteX6" fmla="*/ 281354 w 411706"/>
              <a:gd name="connsiteY6" fmla="*/ 87933 h 246195"/>
              <a:gd name="connsiteX7" fmla="*/ 307731 w 411706"/>
              <a:gd name="connsiteY7" fmla="*/ 70349 h 246195"/>
              <a:gd name="connsiteX8" fmla="*/ 325315 w 411706"/>
              <a:gd name="connsiteY8" fmla="*/ 43972 h 246195"/>
              <a:gd name="connsiteX9" fmla="*/ 351692 w 411706"/>
              <a:gd name="connsiteY9" fmla="*/ 35179 h 246195"/>
              <a:gd name="connsiteX10" fmla="*/ 395654 w 411706"/>
              <a:gd name="connsiteY10" fmla="*/ 10 h 246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1706" h="246195">
                <a:moveTo>
                  <a:pt x="0" y="246195"/>
                </a:moveTo>
                <a:cubicBezTo>
                  <a:pt x="26377" y="234472"/>
                  <a:pt x="51747" y="220154"/>
                  <a:pt x="79131" y="211026"/>
                </a:cubicBezTo>
                <a:cubicBezTo>
                  <a:pt x="96043" y="205388"/>
                  <a:pt x="115940" y="210206"/>
                  <a:pt x="131885" y="202233"/>
                </a:cubicBezTo>
                <a:cubicBezTo>
                  <a:pt x="141336" y="197507"/>
                  <a:pt x="141997" y="183328"/>
                  <a:pt x="149469" y="175856"/>
                </a:cubicBezTo>
                <a:cubicBezTo>
                  <a:pt x="156941" y="168384"/>
                  <a:pt x="167054" y="164133"/>
                  <a:pt x="175846" y="158272"/>
                </a:cubicBezTo>
                <a:cubicBezTo>
                  <a:pt x="184638" y="146549"/>
                  <a:pt x="191861" y="133464"/>
                  <a:pt x="202223" y="123102"/>
                </a:cubicBezTo>
                <a:cubicBezTo>
                  <a:pt x="238006" y="87319"/>
                  <a:pt x="229130" y="122747"/>
                  <a:pt x="281354" y="87933"/>
                </a:cubicBezTo>
                <a:lnTo>
                  <a:pt x="307731" y="70349"/>
                </a:lnTo>
                <a:cubicBezTo>
                  <a:pt x="313592" y="61557"/>
                  <a:pt x="317064" y="50573"/>
                  <a:pt x="325315" y="43972"/>
                </a:cubicBezTo>
                <a:cubicBezTo>
                  <a:pt x="332552" y="38182"/>
                  <a:pt x="343590" y="39680"/>
                  <a:pt x="351692" y="35179"/>
                </a:cubicBezTo>
                <a:cubicBezTo>
                  <a:pt x="417922" y="-1616"/>
                  <a:pt x="424050" y="10"/>
                  <a:pt x="395654" y="10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Volný tvar 65"/>
          <p:cNvSpPr/>
          <p:nvPr/>
        </p:nvSpPr>
        <p:spPr>
          <a:xfrm>
            <a:off x="3865938" y="4134272"/>
            <a:ext cx="404497" cy="160276"/>
          </a:xfrm>
          <a:custGeom>
            <a:avLst/>
            <a:gdLst>
              <a:gd name="connsiteX0" fmla="*/ 0 w 404497"/>
              <a:gd name="connsiteY0" fmla="*/ 0 h 160276"/>
              <a:gd name="connsiteX1" fmla="*/ 167054 w 404497"/>
              <a:gd name="connsiteY1" fmla="*/ 26377 h 160276"/>
              <a:gd name="connsiteX2" fmla="*/ 219808 w 404497"/>
              <a:gd name="connsiteY2" fmla="*/ 43962 h 160276"/>
              <a:gd name="connsiteX3" fmla="*/ 246185 w 404497"/>
              <a:gd name="connsiteY3" fmla="*/ 52754 h 160276"/>
              <a:gd name="connsiteX4" fmla="*/ 378069 w 404497"/>
              <a:gd name="connsiteY4" fmla="*/ 140677 h 160276"/>
              <a:gd name="connsiteX5" fmla="*/ 404446 w 404497"/>
              <a:gd name="connsiteY5" fmla="*/ 149470 h 160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4497" h="160276">
                <a:moveTo>
                  <a:pt x="0" y="0"/>
                </a:moveTo>
                <a:cubicBezTo>
                  <a:pt x="73930" y="6721"/>
                  <a:pt x="100291" y="4122"/>
                  <a:pt x="167054" y="26377"/>
                </a:cubicBezTo>
                <a:lnTo>
                  <a:pt x="219808" y="43962"/>
                </a:lnTo>
                <a:lnTo>
                  <a:pt x="246185" y="52754"/>
                </a:lnTo>
                <a:lnTo>
                  <a:pt x="378069" y="140677"/>
                </a:lnTo>
                <a:cubicBezTo>
                  <a:pt x="406884" y="159887"/>
                  <a:pt x="404446" y="168829"/>
                  <a:pt x="404446" y="149470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Volný tvar 66"/>
          <p:cNvSpPr/>
          <p:nvPr/>
        </p:nvSpPr>
        <p:spPr>
          <a:xfrm>
            <a:off x="3874731" y="4670603"/>
            <a:ext cx="369276" cy="501162"/>
          </a:xfrm>
          <a:custGeom>
            <a:avLst/>
            <a:gdLst>
              <a:gd name="connsiteX0" fmla="*/ 0 w 369276"/>
              <a:gd name="connsiteY0" fmla="*/ 0 h 501162"/>
              <a:gd name="connsiteX1" fmla="*/ 96715 w 369276"/>
              <a:gd name="connsiteY1" fmla="*/ 79131 h 501162"/>
              <a:gd name="connsiteX2" fmla="*/ 105507 w 369276"/>
              <a:gd name="connsiteY2" fmla="*/ 105508 h 501162"/>
              <a:gd name="connsiteX3" fmla="*/ 167053 w 369276"/>
              <a:gd name="connsiteY3" fmla="*/ 158262 h 501162"/>
              <a:gd name="connsiteX4" fmla="*/ 184638 w 369276"/>
              <a:gd name="connsiteY4" fmla="*/ 184639 h 501162"/>
              <a:gd name="connsiteX5" fmla="*/ 211015 w 369276"/>
              <a:gd name="connsiteY5" fmla="*/ 211015 h 501162"/>
              <a:gd name="connsiteX6" fmla="*/ 237392 w 369276"/>
              <a:gd name="connsiteY6" fmla="*/ 263769 h 501162"/>
              <a:gd name="connsiteX7" fmla="*/ 281353 w 369276"/>
              <a:gd name="connsiteY7" fmla="*/ 316523 h 501162"/>
              <a:gd name="connsiteX8" fmla="*/ 316523 w 369276"/>
              <a:gd name="connsiteY8" fmla="*/ 395654 h 501162"/>
              <a:gd name="connsiteX9" fmla="*/ 342900 w 369276"/>
              <a:gd name="connsiteY9" fmla="*/ 448408 h 501162"/>
              <a:gd name="connsiteX10" fmla="*/ 351692 w 369276"/>
              <a:gd name="connsiteY10" fmla="*/ 474785 h 501162"/>
              <a:gd name="connsiteX11" fmla="*/ 369276 w 369276"/>
              <a:gd name="connsiteY11" fmla="*/ 501162 h 50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9276" h="501162">
                <a:moveTo>
                  <a:pt x="0" y="0"/>
                </a:moveTo>
                <a:cubicBezTo>
                  <a:pt x="32238" y="26377"/>
                  <a:pt x="67261" y="49677"/>
                  <a:pt x="96715" y="79131"/>
                </a:cubicBezTo>
                <a:cubicBezTo>
                  <a:pt x="103268" y="85684"/>
                  <a:pt x="100120" y="97966"/>
                  <a:pt x="105507" y="105508"/>
                </a:cubicBezTo>
                <a:cubicBezTo>
                  <a:pt x="124889" y="132642"/>
                  <a:pt x="141707" y="141364"/>
                  <a:pt x="167053" y="158262"/>
                </a:cubicBezTo>
                <a:cubicBezTo>
                  <a:pt x="172915" y="167054"/>
                  <a:pt x="177873" y="176521"/>
                  <a:pt x="184638" y="184639"/>
                </a:cubicBezTo>
                <a:cubicBezTo>
                  <a:pt x="192598" y="194191"/>
                  <a:pt x="204118" y="200669"/>
                  <a:pt x="211015" y="211015"/>
                </a:cubicBezTo>
                <a:cubicBezTo>
                  <a:pt x="263891" y="290329"/>
                  <a:pt x="168212" y="180753"/>
                  <a:pt x="237392" y="263769"/>
                </a:cubicBezTo>
                <a:cubicBezTo>
                  <a:pt x="257113" y="287434"/>
                  <a:pt x="268878" y="288455"/>
                  <a:pt x="281353" y="316523"/>
                </a:cubicBezTo>
                <a:cubicBezTo>
                  <a:pt x="323203" y="410686"/>
                  <a:pt x="276728" y="335963"/>
                  <a:pt x="316523" y="395654"/>
                </a:cubicBezTo>
                <a:cubicBezTo>
                  <a:pt x="338622" y="461953"/>
                  <a:pt x="308812" y="380231"/>
                  <a:pt x="342900" y="448408"/>
                </a:cubicBezTo>
                <a:cubicBezTo>
                  <a:pt x="347045" y="456697"/>
                  <a:pt x="347547" y="466495"/>
                  <a:pt x="351692" y="474785"/>
                </a:cubicBezTo>
                <a:cubicBezTo>
                  <a:pt x="356418" y="484236"/>
                  <a:pt x="369276" y="501162"/>
                  <a:pt x="369276" y="501162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9" name="Volný tvar 68"/>
          <p:cNvSpPr/>
          <p:nvPr/>
        </p:nvSpPr>
        <p:spPr>
          <a:xfrm>
            <a:off x="4932040" y="3888088"/>
            <a:ext cx="598011" cy="694592"/>
          </a:xfrm>
          <a:custGeom>
            <a:avLst/>
            <a:gdLst>
              <a:gd name="connsiteX0" fmla="*/ 0 w 598011"/>
              <a:gd name="connsiteY0" fmla="*/ 0 h 694592"/>
              <a:gd name="connsiteX1" fmla="*/ 17585 w 598011"/>
              <a:gd name="connsiteY1" fmla="*/ 87923 h 694592"/>
              <a:gd name="connsiteX2" fmla="*/ 35169 w 598011"/>
              <a:gd name="connsiteY2" fmla="*/ 140677 h 694592"/>
              <a:gd name="connsiteX3" fmla="*/ 43962 w 598011"/>
              <a:gd name="connsiteY3" fmla="*/ 167054 h 694592"/>
              <a:gd name="connsiteX4" fmla="*/ 52754 w 598011"/>
              <a:gd name="connsiteY4" fmla="*/ 263769 h 694592"/>
              <a:gd name="connsiteX5" fmla="*/ 61546 w 598011"/>
              <a:gd name="connsiteY5" fmla="*/ 298938 h 694592"/>
              <a:gd name="connsiteX6" fmla="*/ 96715 w 598011"/>
              <a:gd name="connsiteY6" fmla="*/ 439615 h 694592"/>
              <a:gd name="connsiteX7" fmla="*/ 114300 w 598011"/>
              <a:gd name="connsiteY7" fmla="*/ 492369 h 694592"/>
              <a:gd name="connsiteX8" fmla="*/ 123092 w 598011"/>
              <a:gd name="connsiteY8" fmla="*/ 518746 h 694592"/>
              <a:gd name="connsiteX9" fmla="*/ 140677 w 598011"/>
              <a:gd name="connsiteY9" fmla="*/ 545123 h 694592"/>
              <a:gd name="connsiteX10" fmla="*/ 149469 w 598011"/>
              <a:gd name="connsiteY10" fmla="*/ 580292 h 694592"/>
              <a:gd name="connsiteX11" fmla="*/ 167054 w 598011"/>
              <a:gd name="connsiteY11" fmla="*/ 633046 h 694592"/>
              <a:gd name="connsiteX12" fmla="*/ 184638 w 598011"/>
              <a:gd name="connsiteY12" fmla="*/ 694592 h 694592"/>
              <a:gd name="connsiteX13" fmla="*/ 211015 w 598011"/>
              <a:gd name="connsiteY13" fmla="*/ 668215 h 694592"/>
              <a:gd name="connsiteX14" fmla="*/ 228600 w 598011"/>
              <a:gd name="connsiteY14" fmla="*/ 615461 h 694592"/>
              <a:gd name="connsiteX15" fmla="*/ 246185 w 598011"/>
              <a:gd name="connsiteY15" fmla="*/ 562707 h 694592"/>
              <a:gd name="connsiteX16" fmla="*/ 254977 w 598011"/>
              <a:gd name="connsiteY16" fmla="*/ 536330 h 694592"/>
              <a:gd name="connsiteX17" fmla="*/ 281354 w 598011"/>
              <a:gd name="connsiteY17" fmla="*/ 518746 h 694592"/>
              <a:gd name="connsiteX18" fmla="*/ 298938 w 598011"/>
              <a:gd name="connsiteY18" fmla="*/ 492369 h 694592"/>
              <a:gd name="connsiteX19" fmla="*/ 316523 w 598011"/>
              <a:gd name="connsiteY19" fmla="*/ 334107 h 694592"/>
              <a:gd name="connsiteX20" fmla="*/ 334108 w 598011"/>
              <a:gd name="connsiteY20" fmla="*/ 413238 h 694592"/>
              <a:gd name="connsiteX21" fmla="*/ 351692 w 598011"/>
              <a:gd name="connsiteY21" fmla="*/ 465992 h 694592"/>
              <a:gd name="connsiteX22" fmla="*/ 360485 w 598011"/>
              <a:gd name="connsiteY22" fmla="*/ 492369 h 694592"/>
              <a:gd name="connsiteX23" fmla="*/ 395654 w 598011"/>
              <a:gd name="connsiteY23" fmla="*/ 545123 h 694592"/>
              <a:gd name="connsiteX24" fmla="*/ 413238 w 598011"/>
              <a:gd name="connsiteY24" fmla="*/ 571500 h 694592"/>
              <a:gd name="connsiteX25" fmla="*/ 430823 w 598011"/>
              <a:gd name="connsiteY25" fmla="*/ 624254 h 694592"/>
              <a:gd name="connsiteX26" fmla="*/ 439615 w 598011"/>
              <a:gd name="connsiteY26" fmla="*/ 650630 h 694592"/>
              <a:gd name="connsiteX27" fmla="*/ 457200 w 598011"/>
              <a:gd name="connsiteY27" fmla="*/ 677007 h 694592"/>
              <a:gd name="connsiteX28" fmla="*/ 492369 w 598011"/>
              <a:gd name="connsiteY28" fmla="*/ 668215 h 694592"/>
              <a:gd name="connsiteX29" fmla="*/ 527538 w 598011"/>
              <a:gd name="connsiteY29" fmla="*/ 589084 h 694592"/>
              <a:gd name="connsiteX30" fmla="*/ 553915 w 598011"/>
              <a:gd name="connsiteY30" fmla="*/ 509954 h 694592"/>
              <a:gd name="connsiteX31" fmla="*/ 562708 w 598011"/>
              <a:gd name="connsiteY31" fmla="*/ 483577 h 694592"/>
              <a:gd name="connsiteX32" fmla="*/ 580292 w 598011"/>
              <a:gd name="connsiteY32" fmla="*/ 386861 h 694592"/>
              <a:gd name="connsiteX33" fmla="*/ 571500 w 598011"/>
              <a:gd name="connsiteY33" fmla="*/ 316523 h 694592"/>
              <a:gd name="connsiteX34" fmla="*/ 580292 w 598011"/>
              <a:gd name="connsiteY34" fmla="*/ 281354 h 694592"/>
              <a:gd name="connsiteX35" fmla="*/ 589085 w 598011"/>
              <a:gd name="connsiteY35" fmla="*/ 158261 h 694592"/>
              <a:gd name="connsiteX36" fmla="*/ 597877 w 598011"/>
              <a:gd name="connsiteY36" fmla="*/ 70338 h 694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98011" h="694592">
                <a:moveTo>
                  <a:pt x="0" y="0"/>
                </a:moveTo>
                <a:cubicBezTo>
                  <a:pt x="5862" y="29308"/>
                  <a:pt x="10336" y="58927"/>
                  <a:pt x="17585" y="87923"/>
                </a:cubicBezTo>
                <a:cubicBezTo>
                  <a:pt x="22081" y="105905"/>
                  <a:pt x="29307" y="123092"/>
                  <a:pt x="35169" y="140677"/>
                </a:cubicBezTo>
                <a:lnTo>
                  <a:pt x="43962" y="167054"/>
                </a:lnTo>
                <a:cubicBezTo>
                  <a:pt x="46893" y="199292"/>
                  <a:pt x="48476" y="231682"/>
                  <a:pt x="52754" y="263769"/>
                </a:cubicBezTo>
                <a:cubicBezTo>
                  <a:pt x="54351" y="275747"/>
                  <a:pt x="59014" y="287122"/>
                  <a:pt x="61546" y="298938"/>
                </a:cubicBezTo>
                <a:cubicBezTo>
                  <a:pt x="87006" y="417752"/>
                  <a:pt x="67050" y="350621"/>
                  <a:pt x="96715" y="439615"/>
                </a:cubicBezTo>
                <a:lnTo>
                  <a:pt x="114300" y="492369"/>
                </a:lnTo>
                <a:cubicBezTo>
                  <a:pt x="117231" y="501161"/>
                  <a:pt x="117951" y="511035"/>
                  <a:pt x="123092" y="518746"/>
                </a:cubicBezTo>
                <a:lnTo>
                  <a:pt x="140677" y="545123"/>
                </a:lnTo>
                <a:cubicBezTo>
                  <a:pt x="143608" y="556846"/>
                  <a:pt x="145997" y="568718"/>
                  <a:pt x="149469" y="580292"/>
                </a:cubicBezTo>
                <a:cubicBezTo>
                  <a:pt x="154795" y="598046"/>
                  <a:pt x="162559" y="615064"/>
                  <a:pt x="167054" y="633046"/>
                </a:cubicBezTo>
                <a:cubicBezTo>
                  <a:pt x="178094" y="677206"/>
                  <a:pt x="172025" y="656751"/>
                  <a:pt x="184638" y="694592"/>
                </a:cubicBezTo>
                <a:cubicBezTo>
                  <a:pt x="193430" y="685800"/>
                  <a:pt x="204976" y="679084"/>
                  <a:pt x="211015" y="668215"/>
                </a:cubicBezTo>
                <a:cubicBezTo>
                  <a:pt x="220017" y="652012"/>
                  <a:pt x="222738" y="633046"/>
                  <a:pt x="228600" y="615461"/>
                </a:cubicBezTo>
                <a:lnTo>
                  <a:pt x="246185" y="562707"/>
                </a:lnTo>
                <a:cubicBezTo>
                  <a:pt x="249116" y="553915"/>
                  <a:pt x="247266" y="541471"/>
                  <a:pt x="254977" y="536330"/>
                </a:cubicBezTo>
                <a:lnTo>
                  <a:pt x="281354" y="518746"/>
                </a:lnTo>
                <a:cubicBezTo>
                  <a:pt x="287215" y="509954"/>
                  <a:pt x="295228" y="502263"/>
                  <a:pt x="298938" y="492369"/>
                </a:cubicBezTo>
                <a:cubicBezTo>
                  <a:pt x="311548" y="458741"/>
                  <a:pt x="315987" y="341071"/>
                  <a:pt x="316523" y="334107"/>
                </a:cubicBezTo>
                <a:cubicBezTo>
                  <a:pt x="321546" y="359222"/>
                  <a:pt x="326654" y="388392"/>
                  <a:pt x="334108" y="413238"/>
                </a:cubicBezTo>
                <a:cubicBezTo>
                  <a:pt x="339434" y="430992"/>
                  <a:pt x="345830" y="448407"/>
                  <a:pt x="351692" y="465992"/>
                </a:cubicBezTo>
                <a:cubicBezTo>
                  <a:pt x="354623" y="474784"/>
                  <a:pt x="355344" y="484658"/>
                  <a:pt x="360485" y="492369"/>
                </a:cubicBezTo>
                <a:lnTo>
                  <a:pt x="395654" y="545123"/>
                </a:lnTo>
                <a:cubicBezTo>
                  <a:pt x="401515" y="553915"/>
                  <a:pt x="409896" y="561475"/>
                  <a:pt x="413238" y="571500"/>
                </a:cubicBezTo>
                <a:lnTo>
                  <a:pt x="430823" y="624254"/>
                </a:lnTo>
                <a:cubicBezTo>
                  <a:pt x="433754" y="633046"/>
                  <a:pt x="434474" y="642919"/>
                  <a:pt x="439615" y="650630"/>
                </a:cubicBezTo>
                <a:lnTo>
                  <a:pt x="457200" y="677007"/>
                </a:lnTo>
                <a:cubicBezTo>
                  <a:pt x="468923" y="674076"/>
                  <a:pt x="482315" y="674918"/>
                  <a:pt x="492369" y="668215"/>
                </a:cubicBezTo>
                <a:cubicBezTo>
                  <a:pt x="510284" y="656272"/>
                  <a:pt x="524069" y="599492"/>
                  <a:pt x="527538" y="589084"/>
                </a:cubicBezTo>
                <a:lnTo>
                  <a:pt x="553915" y="509954"/>
                </a:lnTo>
                <a:cubicBezTo>
                  <a:pt x="556846" y="501162"/>
                  <a:pt x="560890" y="492665"/>
                  <a:pt x="562708" y="483577"/>
                </a:cubicBezTo>
                <a:cubicBezTo>
                  <a:pt x="574996" y="422134"/>
                  <a:pt x="569043" y="454356"/>
                  <a:pt x="580292" y="386861"/>
                </a:cubicBezTo>
                <a:cubicBezTo>
                  <a:pt x="577361" y="363415"/>
                  <a:pt x="571500" y="340151"/>
                  <a:pt x="571500" y="316523"/>
                </a:cubicBezTo>
                <a:cubicBezTo>
                  <a:pt x="571500" y="304439"/>
                  <a:pt x="578958" y="293364"/>
                  <a:pt x="580292" y="281354"/>
                </a:cubicBezTo>
                <a:cubicBezTo>
                  <a:pt x="584835" y="240470"/>
                  <a:pt x="584992" y="199192"/>
                  <a:pt x="589085" y="158261"/>
                </a:cubicBezTo>
                <a:cubicBezTo>
                  <a:pt x="599804" y="51071"/>
                  <a:pt x="597877" y="151527"/>
                  <a:pt x="597877" y="7033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Volný tvar 69"/>
          <p:cNvSpPr/>
          <p:nvPr/>
        </p:nvSpPr>
        <p:spPr>
          <a:xfrm>
            <a:off x="5688178" y="4090311"/>
            <a:ext cx="17585" cy="488684"/>
          </a:xfrm>
          <a:custGeom>
            <a:avLst/>
            <a:gdLst>
              <a:gd name="connsiteX0" fmla="*/ 0 w 17585"/>
              <a:gd name="connsiteY0" fmla="*/ 0 h 488684"/>
              <a:gd name="connsiteX1" fmla="*/ 8793 w 17585"/>
              <a:gd name="connsiteY1" fmla="*/ 360484 h 488684"/>
              <a:gd name="connsiteX2" fmla="*/ 17585 w 17585"/>
              <a:gd name="connsiteY2" fmla="*/ 474784 h 488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585" h="488684">
                <a:moveTo>
                  <a:pt x="0" y="0"/>
                </a:moveTo>
                <a:cubicBezTo>
                  <a:pt x="2931" y="120161"/>
                  <a:pt x="4260" y="240372"/>
                  <a:pt x="8793" y="360484"/>
                </a:cubicBezTo>
                <a:cubicBezTo>
                  <a:pt x="17828" y="599916"/>
                  <a:pt x="17585" y="419822"/>
                  <a:pt x="17585" y="4747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2" name="Volný tvar 71"/>
          <p:cNvSpPr/>
          <p:nvPr/>
        </p:nvSpPr>
        <p:spPr>
          <a:xfrm>
            <a:off x="5811271" y="4107895"/>
            <a:ext cx="237392" cy="17585"/>
          </a:xfrm>
          <a:custGeom>
            <a:avLst/>
            <a:gdLst>
              <a:gd name="connsiteX0" fmla="*/ 0 w 237392"/>
              <a:gd name="connsiteY0" fmla="*/ 17585 h 17585"/>
              <a:gd name="connsiteX1" fmla="*/ 70338 w 237392"/>
              <a:gd name="connsiteY1" fmla="*/ 8793 h 17585"/>
              <a:gd name="connsiteX2" fmla="*/ 96715 w 237392"/>
              <a:gd name="connsiteY2" fmla="*/ 17585 h 17585"/>
              <a:gd name="connsiteX3" fmla="*/ 123092 w 237392"/>
              <a:gd name="connsiteY3" fmla="*/ 8793 h 17585"/>
              <a:gd name="connsiteX4" fmla="*/ 237392 w 237392"/>
              <a:gd name="connsiteY4" fmla="*/ 0 h 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392" h="17585">
                <a:moveTo>
                  <a:pt x="0" y="17585"/>
                </a:moveTo>
                <a:cubicBezTo>
                  <a:pt x="23446" y="14654"/>
                  <a:pt x="46710" y="8793"/>
                  <a:pt x="70338" y="8793"/>
                </a:cubicBezTo>
                <a:cubicBezTo>
                  <a:pt x="79606" y="8793"/>
                  <a:pt x="87447" y="17585"/>
                  <a:pt x="96715" y="17585"/>
                </a:cubicBezTo>
                <a:cubicBezTo>
                  <a:pt x="105983" y="17585"/>
                  <a:pt x="113905" y="10018"/>
                  <a:pt x="123092" y="8793"/>
                </a:cubicBezTo>
                <a:cubicBezTo>
                  <a:pt x="190864" y="-243"/>
                  <a:pt x="196685" y="0"/>
                  <a:pt x="237392" y="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Volný tvar 72"/>
          <p:cNvSpPr/>
          <p:nvPr/>
        </p:nvSpPr>
        <p:spPr>
          <a:xfrm>
            <a:off x="5907986" y="4143065"/>
            <a:ext cx="28148" cy="430823"/>
          </a:xfrm>
          <a:custGeom>
            <a:avLst/>
            <a:gdLst>
              <a:gd name="connsiteX0" fmla="*/ 8792 w 28148"/>
              <a:gd name="connsiteY0" fmla="*/ 0 h 430823"/>
              <a:gd name="connsiteX1" fmla="*/ 0 w 28148"/>
              <a:gd name="connsiteY1" fmla="*/ 61546 h 430823"/>
              <a:gd name="connsiteX2" fmla="*/ 17585 w 28148"/>
              <a:gd name="connsiteY2" fmla="*/ 175846 h 430823"/>
              <a:gd name="connsiteX3" fmla="*/ 26377 w 28148"/>
              <a:gd name="connsiteY3" fmla="*/ 430823 h 4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148" h="430823">
                <a:moveTo>
                  <a:pt x="8792" y="0"/>
                </a:moveTo>
                <a:cubicBezTo>
                  <a:pt x="5861" y="20515"/>
                  <a:pt x="0" y="40822"/>
                  <a:pt x="0" y="61546"/>
                </a:cubicBezTo>
                <a:cubicBezTo>
                  <a:pt x="0" y="129551"/>
                  <a:pt x="2534" y="130696"/>
                  <a:pt x="17585" y="175846"/>
                </a:cubicBezTo>
                <a:cubicBezTo>
                  <a:pt x="34011" y="307255"/>
                  <a:pt x="26377" y="222556"/>
                  <a:pt x="26377" y="430823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Volný tvar 73"/>
          <p:cNvSpPr/>
          <p:nvPr/>
        </p:nvSpPr>
        <p:spPr>
          <a:xfrm>
            <a:off x="6136586" y="4099103"/>
            <a:ext cx="17585" cy="448408"/>
          </a:xfrm>
          <a:custGeom>
            <a:avLst/>
            <a:gdLst>
              <a:gd name="connsiteX0" fmla="*/ 0 w 17585"/>
              <a:gd name="connsiteY0" fmla="*/ 0 h 448408"/>
              <a:gd name="connsiteX1" fmla="*/ 8792 w 17585"/>
              <a:gd name="connsiteY1" fmla="*/ 79131 h 448408"/>
              <a:gd name="connsiteX2" fmla="*/ 17585 w 17585"/>
              <a:gd name="connsiteY2" fmla="*/ 140677 h 448408"/>
              <a:gd name="connsiteX3" fmla="*/ 8792 w 17585"/>
              <a:gd name="connsiteY3" fmla="*/ 448408 h 448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85" h="448408">
                <a:moveTo>
                  <a:pt x="0" y="0"/>
                </a:moveTo>
                <a:cubicBezTo>
                  <a:pt x="2931" y="26377"/>
                  <a:pt x="5500" y="52797"/>
                  <a:pt x="8792" y="79131"/>
                </a:cubicBezTo>
                <a:cubicBezTo>
                  <a:pt x="11363" y="99695"/>
                  <a:pt x="17585" y="119953"/>
                  <a:pt x="17585" y="140677"/>
                </a:cubicBezTo>
                <a:cubicBezTo>
                  <a:pt x="17585" y="243296"/>
                  <a:pt x="8792" y="448408"/>
                  <a:pt x="8792" y="4484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Volný tvar 74"/>
          <p:cNvSpPr/>
          <p:nvPr/>
        </p:nvSpPr>
        <p:spPr>
          <a:xfrm>
            <a:off x="6162963" y="4336407"/>
            <a:ext cx="149492" cy="26465"/>
          </a:xfrm>
          <a:custGeom>
            <a:avLst/>
            <a:gdLst>
              <a:gd name="connsiteX0" fmla="*/ 0 w 149492"/>
              <a:gd name="connsiteY0" fmla="*/ 17673 h 26465"/>
              <a:gd name="connsiteX1" fmla="*/ 70339 w 149492"/>
              <a:gd name="connsiteY1" fmla="*/ 8881 h 26465"/>
              <a:gd name="connsiteX2" fmla="*/ 96715 w 149492"/>
              <a:gd name="connsiteY2" fmla="*/ 88 h 26465"/>
              <a:gd name="connsiteX3" fmla="*/ 149469 w 149492"/>
              <a:gd name="connsiteY3" fmla="*/ 26465 h 26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492" h="26465">
                <a:moveTo>
                  <a:pt x="0" y="17673"/>
                </a:moveTo>
                <a:cubicBezTo>
                  <a:pt x="23446" y="14742"/>
                  <a:pt x="47091" y="13108"/>
                  <a:pt x="70339" y="8881"/>
                </a:cubicBezTo>
                <a:cubicBezTo>
                  <a:pt x="79457" y="7223"/>
                  <a:pt x="87504" y="-935"/>
                  <a:pt x="96715" y="88"/>
                </a:cubicBezTo>
                <a:cubicBezTo>
                  <a:pt x="152249" y="6258"/>
                  <a:pt x="149469" y="1088"/>
                  <a:pt x="149469" y="2646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Volný tvar 75"/>
          <p:cNvSpPr/>
          <p:nvPr/>
        </p:nvSpPr>
        <p:spPr>
          <a:xfrm>
            <a:off x="6329299" y="4107895"/>
            <a:ext cx="10502" cy="457200"/>
          </a:xfrm>
          <a:custGeom>
            <a:avLst/>
            <a:gdLst>
              <a:gd name="connsiteX0" fmla="*/ 9510 w 10502"/>
              <a:gd name="connsiteY0" fmla="*/ 0 h 457200"/>
              <a:gd name="connsiteX1" fmla="*/ 9510 w 10502"/>
              <a:gd name="connsiteY1" fmla="*/ 175847 h 457200"/>
              <a:gd name="connsiteX2" fmla="*/ 9510 w 10502"/>
              <a:gd name="connsiteY2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02" h="457200">
                <a:moveTo>
                  <a:pt x="9510" y="0"/>
                </a:moveTo>
                <a:cubicBezTo>
                  <a:pt x="-9427" y="189372"/>
                  <a:pt x="5001" y="-13526"/>
                  <a:pt x="9510" y="175847"/>
                </a:cubicBezTo>
                <a:cubicBezTo>
                  <a:pt x="11742" y="269605"/>
                  <a:pt x="9510" y="363416"/>
                  <a:pt x="9510" y="45720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Volný tvar 76"/>
          <p:cNvSpPr/>
          <p:nvPr/>
        </p:nvSpPr>
        <p:spPr>
          <a:xfrm>
            <a:off x="7002691" y="3623891"/>
            <a:ext cx="415340" cy="958789"/>
          </a:xfrm>
          <a:custGeom>
            <a:avLst/>
            <a:gdLst>
              <a:gd name="connsiteX0" fmla="*/ 345001 w 415340"/>
              <a:gd name="connsiteY0" fmla="*/ 35597 h 958789"/>
              <a:gd name="connsiteX1" fmla="*/ 274663 w 415340"/>
              <a:gd name="connsiteY1" fmla="*/ 427 h 958789"/>
              <a:gd name="connsiteX2" fmla="*/ 248286 w 415340"/>
              <a:gd name="connsiteY2" fmla="*/ 9220 h 958789"/>
              <a:gd name="connsiteX3" fmla="*/ 213116 w 415340"/>
              <a:gd name="connsiteY3" fmla="*/ 18012 h 958789"/>
              <a:gd name="connsiteX4" fmla="*/ 186740 w 415340"/>
              <a:gd name="connsiteY4" fmla="*/ 35597 h 958789"/>
              <a:gd name="connsiteX5" fmla="*/ 160363 w 415340"/>
              <a:gd name="connsiteY5" fmla="*/ 44389 h 958789"/>
              <a:gd name="connsiteX6" fmla="*/ 142778 w 415340"/>
              <a:gd name="connsiteY6" fmla="*/ 70766 h 958789"/>
              <a:gd name="connsiteX7" fmla="*/ 116401 w 415340"/>
              <a:gd name="connsiteY7" fmla="*/ 97143 h 958789"/>
              <a:gd name="connsiteX8" fmla="*/ 98816 w 415340"/>
              <a:gd name="connsiteY8" fmla="*/ 123520 h 958789"/>
              <a:gd name="connsiteX9" fmla="*/ 72440 w 415340"/>
              <a:gd name="connsiteY9" fmla="*/ 132312 h 958789"/>
              <a:gd name="connsiteX10" fmla="*/ 54855 w 415340"/>
              <a:gd name="connsiteY10" fmla="*/ 158689 h 958789"/>
              <a:gd name="connsiteX11" fmla="*/ 28478 w 415340"/>
              <a:gd name="connsiteY11" fmla="*/ 237820 h 958789"/>
              <a:gd name="connsiteX12" fmla="*/ 19686 w 415340"/>
              <a:gd name="connsiteY12" fmla="*/ 264197 h 958789"/>
              <a:gd name="connsiteX13" fmla="*/ 10893 w 415340"/>
              <a:gd name="connsiteY13" fmla="*/ 290574 h 958789"/>
              <a:gd name="connsiteX14" fmla="*/ 10893 w 415340"/>
              <a:gd name="connsiteY14" fmla="*/ 668643 h 958789"/>
              <a:gd name="connsiteX15" fmla="*/ 19686 w 415340"/>
              <a:gd name="connsiteY15" fmla="*/ 703812 h 958789"/>
              <a:gd name="connsiteX16" fmla="*/ 37270 w 415340"/>
              <a:gd name="connsiteY16" fmla="*/ 774151 h 958789"/>
              <a:gd name="connsiteX17" fmla="*/ 63647 w 415340"/>
              <a:gd name="connsiteY17" fmla="*/ 791735 h 958789"/>
              <a:gd name="connsiteX18" fmla="*/ 72440 w 415340"/>
              <a:gd name="connsiteY18" fmla="*/ 818112 h 958789"/>
              <a:gd name="connsiteX19" fmla="*/ 107609 w 415340"/>
              <a:gd name="connsiteY19" fmla="*/ 870866 h 958789"/>
              <a:gd name="connsiteX20" fmla="*/ 151570 w 415340"/>
              <a:gd name="connsiteY20" fmla="*/ 949997 h 958789"/>
              <a:gd name="connsiteX21" fmla="*/ 186740 w 415340"/>
              <a:gd name="connsiteY21" fmla="*/ 958789 h 958789"/>
              <a:gd name="connsiteX22" fmla="*/ 213116 w 415340"/>
              <a:gd name="connsiteY22" fmla="*/ 941204 h 958789"/>
              <a:gd name="connsiteX23" fmla="*/ 239493 w 415340"/>
              <a:gd name="connsiteY23" fmla="*/ 949997 h 958789"/>
              <a:gd name="connsiteX24" fmla="*/ 265870 w 415340"/>
              <a:gd name="connsiteY24" fmla="*/ 941204 h 958789"/>
              <a:gd name="connsiteX25" fmla="*/ 309832 w 415340"/>
              <a:gd name="connsiteY25" fmla="*/ 949997 h 958789"/>
              <a:gd name="connsiteX26" fmla="*/ 353793 w 415340"/>
              <a:gd name="connsiteY26" fmla="*/ 914827 h 958789"/>
              <a:gd name="connsiteX27" fmla="*/ 362586 w 415340"/>
              <a:gd name="connsiteY27" fmla="*/ 888451 h 958789"/>
              <a:gd name="connsiteX28" fmla="*/ 380170 w 415340"/>
              <a:gd name="connsiteY28" fmla="*/ 862074 h 958789"/>
              <a:gd name="connsiteX29" fmla="*/ 397755 w 415340"/>
              <a:gd name="connsiteY29" fmla="*/ 809320 h 958789"/>
              <a:gd name="connsiteX30" fmla="*/ 415340 w 415340"/>
              <a:gd name="connsiteY30" fmla="*/ 782943 h 958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15340" h="958789">
                <a:moveTo>
                  <a:pt x="345001" y="35597"/>
                </a:moveTo>
                <a:cubicBezTo>
                  <a:pt x="321555" y="23874"/>
                  <a:pt x="299953" y="7324"/>
                  <a:pt x="274663" y="427"/>
                </a:cubicBezTo>
                <a:cubicBezTo>
                  <a:pt x="265722" y="-2012"/>
                  <a:pt x="257197" y="6674"/>
                  <a:pt x="248286" y="9220"/>
                </a:cubicBezTo>
                <a:cubicBezTo>
                  <a:pt x="236667" y="12540"/>
                  <a:pt x="224839" y="15081"/>
                  <a:pt x="213116" y="18012"/>
                </a:cubicBezTo>
                <a:cubicBezTo>
                  <a:pt x="204324" y="23874"/>
                  <a:pt x="196191" y="30871"/>
                  <a:pt x="186740" y="35597"/>
                </a:cubicBezTo>
                <a:cubicBezTo>
                  <a:pt x="178451" y="39742"/>
                  <a:pt x="167600" y="38599"/>
                  <a:pt x="160363" y="44389"/>
                </a:cubicBezTo>
                <a:cubicBezTo>
                  <a:pt x="152111" y="50990"/>
                  <a:pt x="149543" y="62648"/>
                  <a:pt x="142778" y="70766"/>
                </a:cubicBezTo>
                <a:cubicBezTo>
                  <a:pt x="134818" y="80318"/>
                  <a:pt x="124361" y="87591"/>
                  <a:pt x="116401" y="97143"/>
                </a:cubicBezTo>
                <a:cubicBezTo>
                  <a:pt x="109636" y="105261"/>
                  <a:pt x="107068" y="116919"/>
                  <a:pt x="98816" y="123520"/>
                </a:cubicBezTo>
                <a:cubicBezTo>
                  <a:pt x="91579" y="129309"/>
                  <a:pt x="81232" y="129381"/>
                  <a:pt x="72440" y="132312"/>
                </a:cubicBezTo>
                <a:cubicBezTo>
                  <a:pt x="66578" y="141104"/>
                  <a:pt x="59147" y="149033"/>
                  <a:pt x="54855" y="158689"/>
                </a:cubicBezTo>
                <a:cubicBezTo>
                  <a:pt x="54850" y="158699"/>
                  <a:pt x="32876" y="224626"/>
                  <a:pt x="28478" y="237820"/>
                </a:cubicBezTo>
                <a:lnTo>
                  <a:pt x="19686" y="264197"/>
                </a:lnTo>
                <a:lnTo>
                  <a:pt x="10893" y="290574"/>
                </a:lnTo>
                <a:cubicBezTo>
                  <a:pt x="-3683" y="465495"/>
                  <a:pt x="-3581" y="415346"/>
                  <a:pt x="10893" y="668643"/>
                </a:cubicBezTo>
                <a:cubicBezTo>
                  <a:pt x="11582" y="680707"/>
                  <a:pt x="17065" y="692016"/>
                  <a:pt x="19686" y="703812"/>
                </a:cubicBezTo>
                <a:cubicBezTo>
                  <a:pt x="20191" y="706085"/>
                  <a:pt x="30019" y="765087"/>
                  <a:pt x="37270" y="774151"/>
                </a:cubicBezTo>
                <a:cubicBezTo>
                  <a:pt x="43871" y="782402"/>
                  <a:pt x="54855" y="785874"/>
                  <a:pt x="63647" y="791735"/>
                </a:cubicBezTo>
                <a:cubicBezTo>
                  <a:pt x="66578" y="800527"/>
                  <a:pt x="67939" y="810010"/>
                  <a:pt x="72440" y="818112"/>
                </a:cubicBezTo>
                <a:cubicBezTo>
                  <a:pt x="82704" y="836586"/>
                  <a:pt x="107609" y="870866"/>
                  <a:pt x="107609" y="870866"/>
                </a:cubicBezTo>
                <a:cubicBezTo>
                  <a:pt x="115049" y="893187"/>
                  <a:pt x="129582" y="944500"/>
                  <a:pt x="151570" y="949997"/>
                </a:cubicBezTo>
                <a:lnTo>
                  <a:pt x="186740" y="958789"/>
                </a:lnTo>
                <a:cubicBezTo>
                  <a:pt x="195532" y="952927"/>
                  <a:pt x="202693" y="942941"/>
                  <a:pt x="213116" y="941204"/>
                </a:cubicBezTo>
                <a:cubicBezTo>
                  <a:pt x="222258" y="939680"/>
                  <a:pt x="230225" y="949997"/>
                  <a:pt x="239493" y="949997"/>
                </a:cubicBezTo>
                <a:cubicBezTo>
                  <a:pt x="248761" y="949997"/>
                  <a:pt x="257078" y="944135"/>
                  <a:pt x="265870" y="941204"/>
                </a:cubicBezTo>
                <a:cubicBezTo>
                  <a:pt x="280524" y="944135"/>
                  <a:pt x="294888" y="949997"/>
                  <a:pt x="309832" y="949997"/>
                </a:cubicBezTo>
                <a:cubicBezTo>
                  <a:pt x="335184" y="949997"/>
                  <a:pt x="343666" y="935080"/>
                  <a:pt x="353793" y="914827"/>
                </a:cubicBezTo>
                <a:cubicBezTo>
                  <a:pt x="357938" y="906538"/>
                  <a:pt x="358441" y="896740"/>
                  <a:pt x="362586" y="888451"/>
                </a:cubicBezTo>
                <a:cubicBezTo>
                  <a:pt x="367312" y="879000"/>
                  <a:pt x="375878" y="871730"/>
                  <a:pt x="380170" y="862074"/>
                </a:cubicBezTo>
                <a:cubicBezTo>
                  <a:pt x="387698" y="845136"/>
                  <a:pt x="387473" y="824743"/>
                  <a:pt x="397755" y="809320"/>
                </a:cubicBezTo>
                <a:lnTo>
                  <a:pt x="415340" y="782943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8" name="Volný tvar 77"/>
          <p:cNvSpPr/>
          <p:nvPr/>
        </p:nvSpPr>
        <p:spPr>
          <a:xfrm>
            <a:off x="7523538" y="3826542"/>
            <a:ext cx="17585" cy="483576"/>
          </a:xfrm>
          <a:custGeom>
            <a:avLst/>
            <a:gdLst>
              <a:gd name="connsiteX0" fmla="*/ 0 w 17585"/>
              <a:gd name="connsiteY0" fmla="*/ 0 h 483576"/>
              <a:gd name="connsiteX1" fmla="*/ 17585 w 17585"/>
              <a:gd name="connsiteY1" fmla="*/ 193430 h 483576"/>
              <a:gd name="connsiteX2" fmla="*/ 8793 w 17585"/>
              <a:gd name="connsiteY2" fmla="*/ 360484 h 483576"/>
              <a:gd name="connsiteX3" fmla="*/ 8793 w 17585"/>
              <a:gd name="connsiteY3" fmla="*/ 483576 h 48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85" h="483576">
                <a:moveTo>
                  <a:pt x="0" y="0"/>
                </a:moveTo>
                <a:cubicBezTo>
                  <a:pt x="2926" y="29254"/>
                  <a:pt x="17585" y="170941"/>
                  <a:pt x="17585" y="193430"/>
                </a:cubicBezTo>
                <a:cubicBezTo>
                  <a:pt x="17585" y="249192"/>
                  <a:pt x="10482" y="304748"/>
                  <a:pt x="8793" y="360484"/>
                </a:cubicBezTo>
                <a:cubicBezTo>
                  <a:pt x="7550" y="401496"/>
                  <a:pt x="8793" y="442545"/>
                  <a:pt x="8793" y="483576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9" name="Volný tvar 78"/>
          <p:cNvSpPr/>
          <p:nvPr/>
        </p:nvSpPr>
        <p:spPr>
          <a:xfrm>
            <a:off x="7708177" y="3791372"/>
            <a:ext cx="26377" cy="545123"/>
          </a:xfrm>
          <a:custGeom>
            <a:avLst/>
            <a:gdLst>
              <a:gd name="connsiteX0" fmla="*/ 0 w 26377"/>
              <a:gd name="connsiteY0" fmla="*/ 0 h 545123"/>
              <a:gd name="connsiteX1" fmla="*/ 8792 w 26377"/>
              <a:gd name="connsiteY1" fmla="*/ 87923 h 545123"/>
              <a:gd name="connsiteX2" fmla="*/ 17584 w 26377"/>
              <a:gd name="connsiteY2" fmla="*/ 131885 h 545123"/>
              <a:gd name="connsiteX3" fmla="*/ 26377 w 26377"/>
              <a:gd name="connsiteY3" fmla="*/ 422031 h 545123"/>
              <a:gd name="connsiteX4" fmla="*/ 17584 w 26377"/>
              <a:gd name="connsiteY4" fmla="*/ 448408 h 545123"/>
              <a:gd name="connsiteX5" fmla="*/ 8792 w 26377"/>
              <a:gd name="connsiteY5" fmla="*/ 545123 h 54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77" h="545123">
                <a:moveTo>
                  <a:pt x="0" y="0"/>
                </a:moveTo>
                <a:cubicBezTo>
                  <a:pt x="2931" y="29308"/>
                  <a:pt x="4899" y="58728"/>
                  <a:pt x="8792" y="87923"/>
                </a:cubicBezTo>
                <a:cubicBezTo>
                  <a:pt x="10767" y="102736"/>
                  <a:pt x="16799" y="116961"/>
                  <a:pt x="17584" y="131885"/>
                </a:cubicBezTo>
                <a:cubicBezTo>
                  <a:pt x="22670" y="228511"/>
                  <a:pt x="23446" y="325316"/>
                  <a:pt x="26377" y="422031"/>
                </a:cubicBezTo>
                <a:cubicBezTo>
                  <a:pt x="23446" y="430823"/>
                  <a:pt x="19108" y="439266"/>
                  <a:pt x="17584" y="448408"/>
                </a:cubicBezTo>
                <a:cubicBezTo>
                  <a:pt x="8145" y="505042"/>
                  <a:pt x="8792" y="507255"/>
                  <a:pt x="8792" y="545123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0" name="Volný tvar 79"/>
          <p:cNvSpPr/>
          <p:nvPr/>
        </p:nvSpPr>
        <p:spPr>
          <a:xfrm>
            <a:off x="7453200" y="3958426"/>
            <a:ext cx="360484" cy="17585"/>
          </a:xfrm>
          <a:custGeom>
            <a:avLst/>
            <a:gdLst>
              <a:gd name="connsiteX0" fmla="*/ 0 w 360484"/>
              <a:gd name="connsiteY0" fmla="*/ 0 h 17585"/>
              <a:gd name="connsiteX1" fmla="*/ 79131 w 360484"/>
              <a:gd name="connsiteY1" fmla="*/ 8792 h 17585"/>
              <a:gd name="connsiteX2" fmla="*/ 105507 w 360484"/>
              <a:gd name="connsiteY2" fmla="*/ 17585 h 17585"/>
              <a:gd name="connsiteX3" fmla="*/ 272561 w 360484"/>
              <a:gd name="connsiteY3" fmla="*/ 8792 h 17585"/>
              <a:gd name="connsiteX4" fmla="*/ 360484 w 360484"/>
              <a:gd name="connsiteY4" fmla="*/ 8792 h 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484" h="17585">
                <a:moveTo>
                  <a:pt x="0" y="0"/>
                </a:moveTo>
                <a:cubicBezTo>
                  <a:pt x="26377" y="2931"/>
                  <a:pt x="52953" y="4429"/>
                  <a:pt x="79131" y="8792"/>
                </a:cubicBezTo>
                <a:cubicBezTo>
                  <a:pt x="88273" y="10316"/>
                  <a:pt x="96239" y="17585"/>
                  <a:pt x="105507" y="17585"/>
                </a:cubicBezTo>
                <a:cubicBezTo>
                  <a:pt x="161269" y="17585"/>
                  <a:pt x="216832" y="10714"/>
                  <a:pt x="272561" y="8792"/>
                </a:cubicBezTo>
                <a:cubicBezTo>
                  <a:pt x="301851" y="7782"/>
                  <a:pt x="331176" y="8792"/>
                  <a:pt x="360484" y="879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1" name="Volný tvar 80"/>
          <p:cNvSpPr/>
          <p:nvPr/>
        </p:nvSpPr>
        <p:spPr>
          <a:xfrm>
            <a:off x="7453200" y="4169442"/>
            <a:ext cx="360484" cy="35169"/>
          </a:xfrm>
          <a:custGeom>
            <a:avLst/>
            <a:gdLst>
              <a:gd name="connsiteX0" fmla="*/ 0 w 360484"/>
              <a:gd name="connsiteY0" fmla="*/ 0 h 35169"/>
              <a:gd name="connsiteX1" fmla="*/ 87923 w 360484"/>
              <a:gd name="connsiteY1" fmla="*/ 8792 h 35169"/>
              <a:gd name="connsiteX2" fmla="*/ 114300 w 360484"/>
              <a:gd name="connsiteY2" fmla="*/ 17584 h 35169"/>
              <a:gd name="connsiteX3" fmla="*/ 149469 w 360484"/>
              <a:gd name="connsiteY3" fmla="*/ 8792 h 35169"/>
              <a:gd name="connsiteX4" fmla="*/ 175846 w 360484"/>
              <a:gd name="connsiteY4" fmla="*/ 17584 h 35169"/>
              <a:gd name="connsiteX5" fmla="*/ 298938 w 360484"/>
              <a:gd name="connsiteY5" fmla="*/ 35169 h 35169"/>
              <a:gd name="connsiteX6" fmla="*/ 360484 w 360484"/>
              <a:gd name="connsiteY6" fmla="*/ 17584 h 3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484" h="35169">
                <a:moveTo>
                  <a:pt x="0" y="0"/>
                </a:moveTo>
                <a:cubicBezTo>
                  <a:pt x="29308" y="2931"/>
                  <a:pt x="58812" y="4313"/>
                  <a:pt x="87923" y="8792"/>
                </a:cubicBezTo>
                <a:cubicBezTo>
                  <a:pt x="97083" y="10201"/>
                  <a:pt x="105032" y="17584"/>
                  <a:pt x="114300" y="17584"/>
                </a:cubicBezTo>
                <a:cubicBezTo>
                  <a:pt x="126384" y="17584"/>
                  <a:pt x="137746" y="11723"/>
                  <a:pt x="149469" y="8792"/>
                </a:cubicBezTo>
                <a:cubicBezTo>
                  <a:pt x="158261" y="11723"/>
                  <a:pt x="166799" y="15574"/>
                  <a:pt x="175846" y="17584"/>
                </a:cubicBezTo>
                <a:cubicBezTo>
                  <a:pt x="208437" y="24826"/>
                  <a:pt x="268527" y="31367"/>
                  <a:pt x="298938" y="35169"/>
                </a:cubicBezTo>
                <a:cubicBezTo>
                  <a:pt x="354472" y="16657"/>
                  <a:pt x="333156" y="17584"/>
                  <a:pt x="360484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2" name="Volný tvar 81"/>
          <p:cNvSpPr/>
          <p:nvPr/>
        </p:nvSpPr>
        <p:spPr>
          <a:xfrm>
            <a:off x="7330084" y="3606734"/>
            <a:ext cx="35193" cy="105508"/>
          </a:xfrm>
          <a:custGeom>
            <a:avLst/>
            <a:gdLst>
              <a:gd name="connsiteX0" fmla="*/ 35193 w 35193"/>
              <a:gd name="connsiteY0" fmla="*/ 0 h 105508"/>
              <a:gd name="connsiteX1" fmla="*/ 26400 w 35193"/>
              <a:gd name="connsiteY1" fmla="*/ 43961 h 105508"/>
              <a:gd name="connsiteX2" fmla="*/ 8816 w 35193"/>
              <a:gd name="connsiteY2" fmla="*/ 70338 h 105508"/>
              <a:gd name="connsiteX3" fmla="*/ 23 w 35193"/>
              <a:gd name="connsiteY3" fmla="*/ 105508 h 10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93" h="105508">
                <a:moveTo>
                  <a:pt x="35193" y="0"/>
                </a:moveTo>
                <a:cubicBezTo>
                  <a:pt x="32262" y="14654"/>
                  <a:pt x="31647" y="29969"/>
                  <a:pt x="26400" y="43961"/>
                </a:cubicBezTo>
                <a:cubicBezTo>
                  <a:pt x="22690" y="53855"/>
                  <a:pt x="13542" y="60887"/>
                  <a:pt x="8816" y="70338"/>
                </a:cubicBezTo>
                <a:cubicBezTo>
                  <a:pt x="-904" y="89778"/>
                  <a:pt x="23" y="90520"/>
                  <a:pt x="23" y="1055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Volný tvar 82"/>
          <p:cNvSpPr/>
          <p:nvPr/>
        </p:nvSpPr>
        <p:spPr>
          <a:xfrm>
            <a:off x="7374069" y="4398042"/>
            <a:ext cx="79131" cy="35169"/>
          </a:xfrm>
          <a:custGeom>
            <a:avLst/>
            <a:gdLst>
              <a:gd name="connsiteX0" fmla="*/ 0 w 79131"/>
              <a:gd name="connsiteY0" fmla="*/ 0 h 35169"/>
              <a:gd name="connsiteX1" fmla="*/ 43962 w 79131"/>
              <a:gd name="connsiteY1" fmla="*/ 17584 h 35169"/>
              <a:gd name="connsiteX2" fmla="*/ 79131 w 79131"/>
              <a:gd name="connsiteY2" fmla="*/ 35169 h 3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31" h="35169">
                <a:moveTo>
                  <a:pt x="0" y="0"/>
                </a:moveTo>
                <a:cubicBezTo>
                  <a:pt x="14654" y="5861"/>
                  <a:pt x="29184" y="12042"/>
                  <a:pt x="43962" y="17584"/>
                </a:cubicBezTo>
                <a:cubicBezTo>
                  <a:pt x="76290" y="29707"/>
                  <a:pt x="62881" y="18919"/>
                  <a:pt x="79131" y="35169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4" name="Volný tvar 83"/>
          <p:cNvSpPr/>
          <p:nvPr/>
        </p:nvSpPr>
        <p:spPr>
          <a:xfrm>
            <a:off x="7453200" y="3949634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9" name="Volný tvar 108"/>
          <p:cNvSpPr/>
          <p:nvPr/>
        </p:nvSpPr>
        <p:spPr>
          <a:xfrm>
            <a:off x="3279531" y="3024528"/>
            <a:ext cx="3024554" cy="175872"/>
          </a:xfrm>
          <a:custGeom>
            <a:avLst/>
            <a:gdLst>
              <a:gd name="connsiteX0" fmla="*/ 0 w 3024554"/>
              <a:gd name="connsiteY0" fmla="*/ 175872 h 175872"/>
              <a:gd name="connsiteX1" fmla="*/ 61546 w 3024554"/>
              <a:gd name="connsiteY1" fmla="*/ 140703 h 175872"/>
              <a:gd name="connsiteX2" fmla="*/ 140677 w 3024554"/>
              <a:gd name="connsiteY2" fmla="*/ 114326 h 175872"/>
              <a:gd name="connsiteX3" fmla="*/ 219807 w 3024554"/>
              <a:gd name="connsiteY3" fmla="*/ 87949 h 175872"/>
              <a:gd name="connsiteX4" fmla="*/ 246184 w 3024554"/>
              <a:gd name="connsiteY4" fmla="*/ 79157 h 175872"/>
              <a:gd name="connsiteX5" fmla="*/ 281354 w 3024554"/>
              <a:gd name="connsiteY5" fmla="*/ 70364 h 175872"/>
              <a:gd name="connsiteX6" fmla="*/ 334107 w 3024554"/>
              <a:gd name="connsiteY6" fmla="*/ 70364 h 175872"/>
              <a:gd name="connsiteX7" fmla="*/ 430823 w 3024554"/>
              <a:gd name="connsiteY7" fmla="*/ 61572 h 175872"/>
              <a:gd name="connsiteX8" fmla="*/ 518746 w 3024554"/>
              <a:gd name="connsiteY8" fmla="*/ 52780 h 175872"/>
              <a:gd name="connsiteX9" fmla="*/ 580292 w 3024554"/>
              <a:gd name="connsiteY9" fmla="*/ 52780 h 175872"/>
              <a:gd name="connsiteX10" fmla="*/ 703384 w 3024554"/>
              <a:gd name="connsiteY10" fmla="*/ 61572 h 175872"/>
              <a:gd name="connsiteX11" fmla="*/ 888023 w 3024554"/>
              <a:gd name="connsiteY11" fmla="*/ 43987 h 175872"/>
              <a:gd name="connsiteX12" fmla="*/ 923192 w 3024554"/>
              <a:gd name="connsiteY12" fmla="*/ 52780 h 175872"/>
              <a:gd name="connsiteX13" fmla="*/ 967154 w 3024554"/>
              <a:gd name="connsiteY13" fmla="*/ 43987 h 175872"/>
              <a:gd name="connsiteX14" fmla="*/ 1019907 w 3024554"/>
              <a:gd name="connsiteY14" fmla="*/ 43987 h 175872"/>
              <a:gd name="connsiteX15" fmla="*/ 1125415 w 3024554"/>
              <a:gd name="connsiteY15" fmla="*/ 52780 h 175872"/>
              <a:gd name="connsiteX16" fmla="*/ 1151792 w 3024554"/>
              <a:gd name="connsiteY16" fmla="*/ 43987 h 175872"/>
              <a:gd name="connsiteX17" fmla="*/ 1477107 w 3024554"/>
              <a:gd name="connsiteY17" fmla="*/ 52780 h 175872"/>
              <a:gd name="connsiteX18" fmla="*/ 1714500 w 3024554"/>
              <a:gd name="connsiteY18" fmla="*/ 43987 h 175872"/>
              <a:gd name="connsiteX19" fmla="*/ 1811215 w 3024554"/>
              <a:gd name="connsiteY19" fmla="*/ 52780 h 175872"/>
              <a:gd name="connsiteX20" fmla="*/ 2022231 w 3024554"/>
              <a:gd name="connsiteY20" fmla="*/ 43987 h 175872"/>
              <a:gd name="connsiteX21" fmla="*/ 2154115 w 3024554"/>
              <a:gd name="connsiteY21" fmla="*/ 43987 h 175872"/>
              <a:gd name="connsiteX22" fmla="*/ 2180492 w 3024554"/>
              <a:gd name="connsiteY22" fmla="*/ 52780 h 175872"/>
              <a:gd name="connsiteX23" fmla="*/ 2233246 w 3024554"/>
              <a:gd name="connsiteY23" fmla="*/ 52780 h 175872"/>
              <a:gd name="connsiteX24" fmla="*/ 2444261 w 3024554"/>
              <a:gd name="connsiteY24" fmla="*/ 43987 h 175872"/>
              <a:gd name="connsiteX25" fmla="*/ 2637692 w 3024554"/>
              <a:gd name="connsiteY25" fmla="*/ 43987 h 175872"/>
              <a:gd name="connsiteX26" fmla="*/ 2795954 w 3024554"/>
              <a:gd name="connsiteY26" fmla="*/ 26403 h 175872"/>
              <a:gd name="connsiteX27" fmla="*/ 2883877 w 3024554"/>
              <a:gd name="connsiteY27" fmla="*/ 17610 h 175872"/>
              <a:gd name="connsiteX28" fmla="*/ 2954215 w 3024554"/>
              <a:gd name="connsiteY28" fmla="*/ 8818 h 175872"/>
              <a:gd name="connsiteX29" fmla="*/ 3024554 w 3024554"/>
              <a:gd name="connsiteY29" fmla="*/ 26 h 17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024554" h="175872">
                <a:moveTo>
                  <a:pt x="0" y="175872"/>
                </a:moveTo>
                <a:cubicBezTo>
                  <a:pt x="20515" y="164149"/>
                  <a:pt x="40092" y="150605"/>
                  <a:pt x="61546" y="140703"/>
                </a:cubicBezTo>
                <a:cubicBezTo>
                  <a:pt x="61555" y="140699"/>
                  <a:pt x="127484" y="118724"/>
                  <a:pt x="140677" y="114326"/>
                </a:cubicBezTo>
                <a:lnTo>
                  <a:pt x="219807" y="87949"/>
                </a:lnTo>
                <a:cubicBezTo>
                  <a:pt x="228599" y="85018"/>
                  <a:pt x="237193" y="81405"/>
                  <a:pt x="246184" y="79157"/>
                </a:cubicBezTo>
                <a:lnTo>
                  <a:pt x="281354" y="70364"/>
                </a:lnTo>
                <a:cubicBezTo>
                  <a:pt x="330593" y="86778"/>
                  <a:pt x="284870" y="77398"/>
                  <a:pt x="334107" y="70364"/>
                </a:cubicBezTo>
                <a:cubicBezTo>
                  <a:pt x="366153" y="65786"/>
                  <a:pt x="398597" y="64641"/>
                  <a:pt x="430823" y="61572"/>
                </a:cubicBezTo>
                <a:lnTo>
                  <a:pt x="518746" y="52780"/>
                </a:lnTo>
                <a:cubicBezTo>
                  <a:pt x="581989" y="73860"/>
                  <a:pt x="503011" y="52780"/>
                  <a:pt x="580292" y="52780"/>
                </a:cubicBezTo>
                <a:cubicBezTo>
                  <a:pt x="621427" y="52780"/>
                  <a:pt x="662353" y="58641"/>
                  <a:pt x="703384" y="61572"/>
                </a:cubicBezTo>
                <a:cubicBezTo>
                  <a:pt x="774987" y="37705"/>
                  <a:pt x="748430" y="43987"/>
                  <a:pt x="888023" y="43987"/>
                </a:cubicBezTo>
                <a:cubicBezTo>
                  <a:pt x="900107" y="43987"/>
                  <a:pt x="911469" y="49849"/>
                  <a:pt x="923192" y="52780"/>
                </a:cubicBezTo>
                <a:cubicBezTo>
                  <a:pt x="937846" y="49849"/>
                  <a:pt x="952210" y="43987"/>
                  <a:pt x="967154" y="43987"/>
                </a:cubicBezTo>
                <a:cubicBezTo>
                  <a:pt x="1037491" y="43987"/>
                  <a:pt x="949572" y="67435"/>
                  <a:pt x="1019907" y="43987"/>
                </a:cubicBezTo>
                <a:cubicBezTo>
                  <a:pt x="1055076" y="46918"/>
                  <a:pt x="1090124" y="52780"/>
                  <a:pt x="1125415" y="52780"/>
                </a:cubicBezTo>
                <a:cubicBezTo>
                  <a:pt x="1134683" y="52780"/>
                  <a:pt x="1142524" y="43987"/>
                  <a:pt x="1151792" y="43987"/>
                </a:cubicBezTo>
                <a:cubicBezTo>
                  <a:pt x="1260270" y="43987"/>
                  <a:pt x="1368669" y="49849"/>
                  <a:pt x="1477107" y="52780"/>
                </a:cubicBezTo>
                <a:cubicBezTo>
                  <a:pt x="1556238" y="49849"/>
                  <a:pt x="1635315" y="43987"/>
                  <a:pt x="1714500" y="43987"/>
                </a:cubicBezTo>
                <a:cubicBezTo>
                  <a:pt x="1746871" y="43987"/>
                  <a:pt x="1778844" y="52780"/>
                  <a:pt x="1811215" y="52780"/>
                </a:cubicBezTo>
                <a:cubicBezTo>
                  <a:pt x="1881615" y="52780"/>
                  <a:pt x="1951892" y="46918"/>
                  <a:pt x="2022231" y="43987"/>
                </a:cubicBezTo>
                <a:cubicBezTo>
                  <a:pt x="2089620" y="66452"/>
                  <a:pt x="2010687" y="43987"/>
                  <a:pt x="2154115" y="43987"/>
                </a:cubicBezTo>
                <a:cubicBezTo>
                  <a:pt x="2163383" y="43987"/>
                  <a:pt x="2171700" y="49849"/>
                  <a:pt x="2180492" y="52780"/>
                </a:cubicBezTo>
                <a:cubicBezTo>
                  <a:pt x="2250831" y="29332"/>
                  <a:pt x="2162907" y="52780"/>
                  <a:pt x="2233246" y="52780"/>
                </a:cubicBezTo>
                <a:cubicBezTo>
                  <a:pt x="2303645" y="52780"/>
                  <a:pt x="2373923" y="46918"/>
                  <a:pt x="2444261" y="43987"/>
                </a:cubicBezTo>
                <a:cubicBezTo>
                  <a:pt x="2527443" y="64784"/>
                  <a:pt x="2481556" y="56998"/>
                  <a:pt x="2637692" y="43987"/>
                </a:cubicBezTo>
                <a:cubicBezTo>
                  <a:pt x="2690587" y="39579"/>
                  <a:pt x="2743177" y="32058"/>
                  <a:pt x="2795954" y="26403"/>
                </a:cubicBezTo>
                <a:cubicBezTo>
                  <a:pt x="2825240" y="23265"/>
                  <a:pt x="2854651" y="21263"/>
                  <a:pt x="2883877" y="17610"/>
                </a:cubicBezTo>
                <a:lnTo>
                  <a:pt x="2954215" y="8818"/>
                </a:lnTo>
                <a:cubicBezTo>
                  <a:pt x="3022507" y="-938"/>
                  <a:pt x="2985934" y="26"/>
                  <a:pt x="3024554" y="26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0091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ený obdélník 4"/>
          <p:cNvSpPr/>
          <p:nvPr/>
        </p:nvSpPr>
        <p:spPr>
          <a:xfrm>
            <a:off x="2267744" y="3140968"/>
            <a:ext cx="4968552" cy="360040"/>
          </a:xfrm>
          <a:prstGeom prst="roundRect">
            <a:avLst>
              <a:gd name="adj" fmla="val 29068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- This slide is intentionally left blank -</a:t>
            </a:r>
          </a:p>
        </p:txBody>
      </p:sp>
    </p:spTree>
    <p:extLst>
      <p:ext uri="{BB962C8B-B14F-4D97-AF65-F5344CB8AC3E}">
        <p14:creationId xmlns:p14="http://schemas.microsoft.com/office/powerpoint/2010/main" val="11462201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lný tvar 1"/>
          <p:cNvSpPr/>
          <p:nvPr/>
        </p:nvSpPr>
        <p:spPr>
          <a:xfrm>
            <a:off x="2730169" y="599765"/>
            <a:ext cx="18517" cy="1008769"/>
          </a:xfrm>
          <a:custGeom>
            <a:avLst/>
            <a:gdLst>
              <a:gd name="connsiteX0" fmla="*/ 1 w 18517"/>
              <a:gd name="connsiteY0" fmla="*/ 0 h 1008769"/>
              <a:gd name="connsiteX1" fmla="*/ 8793 w 18517"/>
              <a:gd name="connsiteY1" fmla="*/ 131884 h 1008769"/>
              <a:gd name="connsiteX2" fmla="*/ 17586 w 18517"/>
              <a:gd name="connsiteY2" fmla="*/ 193430 h 1008769"/>
              <a:gd name="connsiteX3" fmla="*/ 8793 w 18517"/>
              <a:gd name="connsiteY3" fmla="*/ 677007 h 1008769"/>
              <a:gd name="connsiteX4" fmla="*/ 8793 w 18517"/>
              <a:gd name="connsiteY4" fmla="*/ 914400 h 1008769"/>
              <a:gd name="connsiteX5" fmla="*/ 1 w 18517"/>
              <a:gd name="connsiteY5" fmla="*/ 984738 h 1008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517" h="1008769">
                <a:moveTo>
                  <a:pt x="1" y="0"/>
                </a:moveTo>
                <a:cubicBezTo>
                  <a:pt x="2932" y="43961"/>
                  <a:pt x="4804" y="88006"/>
                  <a:pt x="8793" y="131884"/>
                </a:cubicBezTo>
                <a:cubicBezTo>
                  <a:pt x="10669" y="152523"/>
                  <a:pt x="17586" y="172706"/>
                  <a:pt x="17586" y="193430"/>
                </a:cubicBezTo>
                <a:cubicBezTo>
                  <a:pt x="17586" y="354649"/>
                  <a:pt x="11724" y="515815"/>
                  <a:pt x="8793" y="677007"/>
                </a:cubicBezTo>
                <a:cubicBezTo>
                  <a:pt x="22390" y="799371"/>
                  <a:pt x="21111" y="748112"/>
                  <a:pt x="8793" y="914400"/>
                </a:cubicBezTo>
                <a:cubicBezTo>
                  <a:pt x="-323" y="1037458"/>
                  <a:pt x="1" y="1015540"/>
                  <a:pt x="1" y="98473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Volný tvar 2"/>
          <p:cNvSpPr/>
          <p:nvPr/>
        </p:nvSpPr>
        <p:spPr>
          <a:xfrm>
            <a:off x="2730170" y="555803"/>
            <a:ext cx="395654" cy="597877"/>
          </a:xfrm>
          <a:custGeom>
            <a:avLst/>
            <a:gdLst>
              <a:gd name="connsiteX0" fmla="*/ 0 w 395654"/>
              <a:gd name="connsiteY0" fmla="*/ 61546 h 597877"/>
              <a:gd name="connsiteX1" fmla="*/ 70338 w 395654"/>
              <a:gd name="connsiteY1" fmla="*/ 26377 h 597877"/>
              <a:gd name="connsiteX2" fmla="*/ 123092 w 395654"/>
              <a:gd name="connsiteY2" fmla="*/ 8792 h 597877"/>
              <a:gd name="connsiteX3" fmla="*/ 149469 w 395654"/>
              <a:gd name="connsiteY3" fmla="*/ 0 h 597877"/>
              <a:gd name="connsiteX4" fmla="*/ 202223 w 395654"/>
              <a:gd name="connsiteY4" fmla="*/ 8792 h 597877"/>
              <a:gd name="connsiteX5" fmla="*/ 263769 w 395654"/>
              <a:gd name="connsiteY5" fmla="*/ 17585 h 597877"/>
              <a:gd name="connsiteX6" fmla="*/ 290146 w 395654"/>
              <a:gd name="connsiteY6" fmla="*/ 26377 h 597877"/>
              <a:gd name="connsiteX7" fmla="*/ 307731 w 395654"/>
              <a:gd name="connsiteY7" fmla="*/ 52754 h 597877"/>
              <a:gd name="connsiteX8" fmla="*/ 360485 w 395654"/>
              <a:gd name="connsiteY8" fmla="*/ 70339 h 597877"/>
              <a:gd name="connsiteX9" fmla="*/ 378069 w 395654"/>
              <a:gd name="connsiteY9" fmla="*/ 96715 h 597877"/>
              <a:gd name="connsiteX10" fmla="*/ 386862 w 395654"/>
              <a:gd name="connsiteY10" fmla="*/ 175846 h 597877"/>
              <a:gd name="connsiteX11" fmla="*/ 395654 w 395654"/>
              <a:gd name="connsiteY11" fmla="*/ 211015 h 597877"/>
              <a:gd name="connsiteX12" fmla="*/ 386862 w 395654"/>
              <a:gd name="connsiteY12" fmla="*/ 325315 h 597877"/>
              <a:gd name="connsiteX13" fmla="*/ 378069 w 395654"/>
              <a:gd name="connsiteY13" fmla="*/ 351692 h 597877"/>
              <a:gd name="connsiteX14" fmla="*/ 369277 w 395654"/>
              <a:gd name="connsiteY14" fmla="*/ 395654 h 597877"/>
              <a:gd name="connsiteX15" fmla="*/ 351692 w 395654"/>
              <a:gd name="connsiteY15" fmla="*/ 474785 h 597877"/>
              <a:gd name="connsiteX16" fmla="*/ 325315 w 395654"/>
              <a:gd name="connsiteY16" fmla="*/ 501162 h 597877"/>
              <a:gd name="connsiteX17" fmla="*/ 298938 w 395654"/>
              <a:gd name="connsiteY17" fmla="*/ 553915 h 597877"/>
              <a:gd name="connsiteX18" fmla="*/ 290146 w 395654"/>
              <a:gd name="connsiteY18" fmla="*/ 580292 h 597877"/>
              <a:gd name="connsiteX19" fmla="*/ 237392 w 395654"/>
              <a:gd name="connsiteY19" fmla="*/ 597877 h 597877"/>
              <a:gd name="connsiteX20" fmla="*/ 149469 w 395654"/>
              <a:gd name="connsiteY20" fmla="*/ 589085 h 597877"/>
              <a:gd name="connsiteX21" fmla="*/ 96715 w 395654"/>
              <a:gd name="connsiteY21" fmla="*/ 571500 h 597877"/>
              <a:gd name="connsiteX22" fmla="*/ 70338 w 395654"/>
              <a:gd name="connsiteY22" fmla="*/ 562708 h 597877"/>
              <a:gd name="connsiteX23" fmla="*/ 26377 w 395654"/>
              <a:gd name="connsiteY23" fmla="*/ 536331 h 597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95654" h="597877">
                <a:moveTo>
                  <a:pt x="0" y="61546"/>
                </a:moveTo>
                <a:cubicBezTo>
                  <a:pt x="23446" y="49823"/>
                  <a:pt x="46244" y="36703"/>
                  <a:pt x="70338" y="26377"/>
                </a:cubicBezTo>
                <a:cubicBezTo>
                  <a:pt x="87375" y="19075"/>
                  <a:pt x="105507" y="14654"/>
                  <a:pt x="123092" y="8792"/>
                </a:cubicBezTo>
                <a:lnTo>
                  <a:pt x="149469" y="0"/>
                </a:lnTo>
                <a:lnTo>
                  <a:pt x="202223" y="8792"/>
                </a:lnTo>
                <a:cubicBezTo>
                  <a:pt x="222706" y="11943"/>
                  <a:pt x="243448" y="13521"/>
                  <a:pt x="263769" y="17585"/>
                </a:cubicBezTo>
                <a:cubicBezTo>
                  <a:pt x="272857" y="19403"/>
                  <a:pt x="281354" y="23446"/>
                  <a:pt x="290146" y="26377"/>
                </a:cubicBezTo>
                <a:cubicBezTo>
                  <a:pt x="296008" y="35169"/>
                  <a:pt x="298770" y="47153"/>
                  <a:pt x="307731" y="52754"/>
                </a:cubicBezTo>
                <a:cubicBezTo>
                  <a:pt x="323449" y="62578"/>
                  <a:pt x="360485" y="70339"/>
                  <a:pt x="360485" y="70339"/>
                </a:cubicBezTo>
                <a:cubicBezTo>
                  <a:pt x="366346" y="79131"/>
                  <a:pt x="375506" y="86464"/>
                  <a:pt x="378069" y="96715"/>
                </a:cubicBezTo>
                <a:cubicBezTo>
                  <a:pt x="384506" y="122462"/>
                  <a:pt x="382826" y="149615"/>
                  <a:pt x="386862" y="175846"/>
                </a:cubicBezTo>
                <a:cubicBezTo>
                  <a:pt x="388699" y="187789"/>
                  <a:pt x="392723" y="199292"/>
                  <a:pt x="395654" y="211015"/>
                </a:cubicBezTo>
                <a:cubicBezTo>
                  <a:pt x="392723" y="249115"/>
                  <a:pt x="391602" y="287398"/>
                  <a:pt x="386862" y="325315"/>
                </a:cubicBezTo>
                <a:cubicBezTo>
                  <a:pt x="385712" y="334511"/>
                  <a:pt x="380317" y="342701"/>
                  <a:pt x="378069" y="351692"/>
                </a:cubicBezTo>
                <a:cubicBezTo>
                  <a:pt x="374444" y="366190"/>
                  <a:pt x="371950" y="380951"/>
                  <a:pt x="369277" y="395654"/>
                </a:cubicBezTo>
                <a:cubicBezTo>
                  <a:pt x="368079" y="402242"/>
                  <a:pt x="361383" y="460249"/>
                  <a:pt x="351692" y="474785"/>
                </a:cubicBezTo>
                <a:cubicBezTo>
                  <a:pt x="344795" y="485131"/>
                  <a:pt x="334107" y="492370"/>
                  <a:pt x="325315" y="501162"/>
                </a:cubicBezTo>
                <a:cubicBezTo>
                  <a:pt x="303216" y="567462"/>
                  <a:pt x="333027" y="485739"/>
                  <a:pt x="298938" y="553915"/>
                </a:cubicBezTo>
                <a:cubicBezTo>
                  <a:pt x="294793" y="562204"/>
                  <a:pt x="297688" y="574905"/>
                  <a:pt x="290146" y="580292"/>
                </a:cubicBezTo>
                <a:cubicBezTo>
                  <a:pt x="275063" y="591066"/>
                  <a:pt x="237392" y="597877"/>
                  <a:pt x="237392" y="597877"/>
                </a:cubicBezTo>
                <a:cubicBezTo>
                  <a:pt x="208084" y="594946"/>
                  <a:pt x="178418" y="594513"/>
                  <a:pt x="149469" y="589085"/>
                </a:cubicBezTo>
                <a:cubicBezTo>
                  <a:pt x="131251" y="585669"/>
                  <a:pt x="114300" y="577362"/>
                  <a:pt x="96715" y="571500"/>
                </a:cubicBezTo>
                <a:lnTo>
                  <a:pt x="70338" y="562708"/>
                </a:lnTo>
                <a:cubicBezTo>
                  <a:pt x="38509" y="541488"/>
                  <a:pt x="53413" y="549848"/>
                  <a:pt x="26377" y="536331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Volný tvar 3"/>
          <p:cNvSpPr/>
          <p:nvPr/>
        </p:nvSpPr>
        <p:spPr>
          <a:xfrm>
            <a:off x="2668624" y="1593295"/>
            <a:ext cx="105508" cy="17585"/>
          </a:xfrm>
          <a:custGeom>
            <a:avLst/>
            <a:gdLst>
              <a:gd name="connsiteX0" fmla="*/ 0 w 105508"/>
              <a:gd name="connsiteY0" fmla="*/ 0 h 17585"/>
              <a:gd name="connsiteX1" fmla="*/ 61546 w 105508"/>
              <a:gd name="connsiteY1" fmla="*/ 8793 h 17585"/>
              <a:gd name="connsiteX2" fmla="*/ 87923 w 105508"/>
              <a:gd name="connsiteY2" fmla="*/ 17585 h 17585"/>
              <a:gd name="connsiteX3" fmla="*/ 105508 w 105508"/>
              <a:gd name="connsiteY3" fmla="*/ 8793 h 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508" h="17585">
                <a:moveTo>
                  <a:pt x="0" y="0"/>
                </a:moveTo>
                <a:cubicBezTo>
                  <a:pt x="20515" y="2931"/>
                  <a:pt x="41225" y="4729"/>
                  <a:pt x="61546" y="8793"/>
                </a:cubicBezTo>
                <a:cubicBezTo>
                  <a:pt x="70634" y="10611"/>
                  <a:pt x="78655" y="17585"/>
                  <a:pt x="87923" y="17585"/>
                </a:cubicBezTo>
                <a:cubicBezTo>
                  <a:pt x="94476" y="17585"/>
                  <a:pt x="99646" y="11724"/>
                  <a:pt x="105508" y="8793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olný tvar 5"/>
          <p:cNvSpPr/>
          <p:nvPr/>
        </p:nvSpPr>
        <p:spPr>
          <a:xfrm>
            <a:off x="3081862" y="889911"/>
            <a:ext cx="281354" cy="713575"/>
          </a:xfrm>
          <a:custGeom>
            <a:avLst/>
            <a:gdLst>
              <a:gd name="connsiteX0" fmla="*/ 0 w 281354"/>
              <a:gd name="connsiteY0" fmla="*/ 712177 h 713575"/>
              <a:gd name="connsiteX1" fmla="*/ 35170 w 281354"/>
              <a:gd name="connsiteY1" fmla="*/ 641838 h 713575"/>
              <a:gd name="connsiteX2" fmla="*/ 61546 w 281354"/>
              <a:gd name="connsiteY2" fmla="*/ 545123 h 713575"/>
              <a:gd name="connsiteX3" fmla="*/ 70339 w 281354"/>
              <a:gd name="connsiteY3" fmla="*/ 518746 h 713575"/>
              <a:gd name="connsiteX4" fmla="*/ 87923 w 281354"/>
              <a:gd name="connsiteY4" fmla="*/ 422031 h 713575"/>
              <a:gd name="connsiteX5" fmla="*/ 96716 w 281354"/>
              <a:gd name="connsiteY5" fmla="*/ 360484 h 713575"/>
              <a:gd name="connsiteX6" fmla="*/ 114300 w 281354"/>
              <a:gd name="connsiteY6" fmla="*/ 272561 h 713575"/>
              <a:gd name="connsiteX7" fmla="*/ 131885 w 281354"/>
              <a:gd name="connsiteY7" fmla="*/ 219807 h 713575"/>
              <a:gd name="connsiteX8" fmla="*/ 140677 w 281354"/>
              <a:gd name="connsiteY8" fmla="*/ 193431 h 713575"/>
              <a:gd name="connsiteX9" fmla="*/ 149470 w 281354"/>
              <a:gd name="connsiteY9" fmla="*/ 149469 h 713575"/>
              <a:gd name="connsiteX10" fmla="*/ 167054 w 281354"/>
              <a:gd name="connsiteY10" fmla="*/ 35169 h 713575"/>
              <a:gd name="connsiteX11" fmla="*/ 175846 w 281354"/>
              <a:gd name="connsiteY11" fmla="*/ 0 h 713575"/>
              <a:gd name="connsiteX12" fmla="*/ 193431 w 281354"/>
              <a:gd name="connsiteY12" fmla="*/ 52754 h 713575"/>
              <a:gd name="connsiteX13" fmla="*/ 211016 w 281354"/>
              <a:gd name="connsiteY13" fmla="*/ 175846 h 713575"/>
              <a:gd name="connsiteX14" fmla="*/ 219808 w 281354"/>
              <a:gd name="connsiteY14" fmla="*/ 325315 h 713575"/>
              <a:gd name="connsiteX15" fmla="*/ 228600 w 281354"/>
              <a:gd name="connsiteY15" fmla="*/ 395654 h 713575"/>
              <a:gd name="connsiteX16" fmla="*/ 254977 w 281354"/>
              <a:gd name="connsiteY16" fmla="*/ 536331 h 713575"/>
              <a:gd name="connsiteX17" fmla="*/ 263770 w 281354"/>
              <a:gd name="connsiteY17" fmla="*/ 633046 h 713575"/>
              <a:gd name="connsiteX18" fmla="*/ 272562 w 281354"/>
              <a:gd name="connsiteY18" fmla="*/ 677007 h 713575"/>
              <a:gd name="connsiteX19" fmla="*/ 281354 w 281354"/>
              <a:gd name="connsiteY19" fmla="*/ 712177 h 713575"/>
              <a:gd name="connsiteX20" fmla="*/ 272562 w 281354"/>
              <a:gd name="connsiteY20" fmla="*/ 694592 h 71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1354" h="713575">
                <a:moveTo>
                  <a:pt x="0" y="712177"/>
                </a:moveTo>
                <a:cubicBezTo>
                  <a:pt x="11723" y="688731"/>
                  <a:pt x="24323" y="665702"/>
                  <a:pt x="35170" y="641838"/>
                </a:cubicBezTo>
                <a:cubicBezTo>
                  <a:pt x="44675" y="620926"/>
                  <a:pt x="59782" y="550413"/>
                  <a:pt x="61546" y="545123"/>
                </a:cubicBezTo>
                <a:cubicBezTo>
                  <a:pt x="64477" y="536331"/>
                  <a:pt x="68091" y="527737"/>
                  <a:pt x="70339" y="518746"/>
                </a:cubicBezTo>
                <a:cubicBezTo>
                  <a:pt x="75825" y="496802"/>
                  <a:pt x="84788" y="442407"/>
                  <a:pt x="87923" y="422031"/>
                </a:cubicBezTo>
                <a:cubicBezTo>
                  <a:pt x="91074" y="401548"/>
                  <a:pt x="93114" y="380893"/>
                  <a:pt x="96716" y="360484"/>
                </a:cubicBezTo>
                <a:cubicBezTo>
                  <a:pt x="101910" y="331051"/>
                  <a:pt x="104848" y="300915"/>
                  <a:pt x="114300" y="272561"/>
                </a:cubicBezTo>
                <a:lnTo>
                  <a:pt x="131885" y="219807"/>
                </a:lnTo>
                <a:cubicBezTo>
                  <a:pt x="134816" y="211015"/>
                  <a:pt x="138859" y="202519"/>
                  <a:pt x="140677" y="193431"/>
                </a:cubicBezTo>
                <a:cubicBezTo>
                  <a:pt x="143608" y="178777"/>
                  <a:pt x="147013" y="164210"/>
                  <a:pt x="149470" y="149469"/>
                </a:cubicBezTo>
                <a:cubicBezTo>
                  <a:pt x="157918" y="98784"/>
                  <a:pt x="157320" y="83840"/>
                  <a:pt x="167054" y="35169"/>
                </a:cubicBezTo>
                <a:cubicBezTo>
                  <a:pt x="169424" y="23320"/>
                  <a:pt x="172915" y="11723"/>
                  <a:pt x="175846" y="0"/>
                </a:cubicBezTo>
                <a:cubicBezTo>
                  <a:pt x="181708" y="17585"/>
                  <a:pt x="191753" y="34294"/>
                  <a:pt x="193431" y="52754"/>
                </a:cubicBezTo>
                <a:cubicBezTo>
                  <a:pt x="203062" y="158699"/>
                  <a:pt x="191986" y="118759"/>
                  <a:pt x="211016" y="175846"/>
                </a:cubicBezTo>
                <a:cubicBezTo>
                  <a:pt x="213947" y="225669"/>
                  <a:pt x="215828" y="275565"/>
                  <a:pt x="219808" y="325315"/>
                </a:cubicBezTo>
                <a:cubicBezTo>
                  <a:pt x="221692" y="348869"/>
                  <a:pt x="225095" y="372287"/>
                  <a:pt x="228600" y="395654"/>
                </a:cubicBezTo>
                <a:cubicBezTo>
                  <a:pt x="243277" y="493502"/>
                  <a:pt x="239197" y="473207"/>
                  <a:pt x="254977" y="536331"/>
                </a:cubicBezTo>
                <a:cubicBezTo>
                  <a:pt x="257908" y="568569"/>
                  <a:pt x="259755" y="600925"/>
                  <a:pt x="263770" y="633046"/>
                </a:cubicBezTo>
                <a:cubicBezTo>
                  <a:pt x="265624" y="647874"/>
                  <a:pt x="269320" y="662419"/>
                  <a:pt x="272562" y="677007"/>
                </a:cubicBezTo>
                <a:cubicBezTo>
                  <a:pt x="275183" y="688803"/>
                  <a:pt x="281354" y="700093"/>
                  <a:pt x="281354" y="712177"/>
                </a:cubicBezTo>
                <a:cubicBezTo>
                  <a:pt x="281354" y="718730"/>
                  <a:pt x="275493" y="700454"/>
                  <a:pt x="272562" y="69459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3187370" y="1311942"/>
            <a:ext cx="96715" cy="0"/>
          </a:xfrm>
          <a:custGeom>
            <a:avLst/>
            <a:gdLst>
              <a:gd name="connsiteX0" fmla="*/ 0 w 96715"/>
              <a:gd name="connsiteY0" fmla="*/ 0 h 0"/>
              <a:gd name="connsiteX1" fmla="*/ 96715 w 9671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6715">
                <a:moveTo>
                  <a:pt x="0" y="0"/>
                </a:moveTo>
                <a:lnTo>
                  <a:pt x="96715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3037901" y="1575711"/>
            <a:ext cx="79131" cy="8809"/>
          </a:xfrm>
          <a:custGeom>
            <a:avLst/>
            <a:gdLst>
              <a:gd name="connsiteX0" fmla="*/ 0 w 79131"/>
              <a:gd name="connsiteY0" fmla="*/ 0 h 8809"/>
              <a:gd name="connsiteX1" fmla="*/ 79131 w 79131"/>
              <a:gd name="connsiteY1" fmla="*/ 8792 h 8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9131" h="8809">
                <a:moveTo>
                  <a:pt x="0" y="0"/>
                </a:moveTo>
                <a:cubicBezTo>
                  <a:pt x="67349" y="9621"/>
                  <a:pt x="40822" y="8792"/>
                  <a:pt x="79131" y="879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3301670" y="1584503"/>
            <a:ext cx="87923" cy="8792"/>
          </a:xfrm>
          <a:custGeom>
            <a:avLst/>
            <a:gdLst>
              <a:gd name="connsiteX0" fmla="*/ 0 w 87923"/>
              <a:gd name="connsiteY0" fmla="*/ 0 h 8792"/>
              <a:gd name="connsiteX1" fmla="*/ 61546 w 87923"/>
              <a:gd name="connsiteY1" fmla="*/ 8792 h 8792"/>
              <a:gd name="connsiteX2" fmla="*/ 87923 w 87923"/>
              <a:gd name="connsiteY2" fmla="*/ 0 h 8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923" h="8792">
                <a:moveTo>
                  <a:pt x="0" y="0"/>
                </a:moveTo>
                <a:cubicBezTo>
                  <a:pt x="20515" y="2931"/>
                  <a:pt x="40822" y="8792"/>
                  <a:pt x="61546" y="8792"/>
                </a:cubicBezTo>
                <a:cubicBezTo>
                  <a:pt x="70814" y="8792"/>
                  <a:pt x="87923" y="0"/>
                  <a:pt x="87923" y="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3459932" y="881118"/>
            <a:ext cx="228624" cy="701136"/>
          </a:xfrm>
          <a:custGeom>
            <a:avLst/>
            <a:gdLst>
              <a:gd name="connsiteX0" fmla="*/ 0 w 228624"/>
              <a:gd name="connsiteY0" fmla="*/ 17585 h 701136"/>
              <a:gd name="connsiteX1" fmla="*/ 8792 w 228624"/>
              <a:gd name="connsiteY1" fmla="*/ 114300 h 701136"/>
              <a:gd name="connsiteX2" fmla="*/ 26376 w 228624"/>
              <a:gd name="connsiteY2" fmla="*/ 167054 h 701136"/>
              <a:gd name="connsiteX3" fmla="*/ 35169 w 228624"/>
              <a:gd name="connsiteY3" fmla="*/ 193431 h 701136"/>
              <a:gd name="connsiteX4" fmla="*/ 43961 w 228624"/>
              <a:gd name="connsiteY4" fmla="*/ 246185 h 701136"/>
              <a:gd name="connsiteX5" fmla="*/ 52753 w 228624"/>
              <a:gd name="connsiteY5" fmla="*/ 290147 h 701136"/>
              <a:gd name="connsiteX6" fmla="*/ 61546 w 228624"/>
              <a:gd name="connsiteY6" fmla="*/ 369277 h 701136"/>
              <a:gd name="connsiteX7" fmla="*/ 79130 w 228624"/>
              <a:gd name="connsiteY7" fmla="*/ 457200 h 701136"/>
              <a:gd name="connsiteX8" fmla="*/ 96715 w 228624"/>
              <a:gd name="connsiteY8" fmla="*/ 685800 h 701136"/>
              <a:gd name="connsiteX9" fmla="*/ 105507 w 228624"/>
              <a:gd name="connsiteY9" fmla="*/ 571500 h 701136"/>
              <a:gd name="connsiteX10" fmla="*/ 114300 w 228624"/>
              <a:gd name="connsiteY10" fmla="*/ 545124 h 701136"/>
              <a:gd name="connsiteX11" fmla="*/ 123092 w 228624"/>
              <a:gd name="connsiteY11" fmla="*/ 509954 h 701136"/>
              <a:gd name="connsiteX12" fmla="*/ 131884 w 228624"/>
              <a:gd name="connsiteY12" fmla="*/ 465993 h 701136"/>
              <a:gd name="connsiteX13" fmla="*/ 149469 w 228624"/>
              <a:gd name="connsiteY13" fmla="*/ 413239 h 701136"/>
              <a:gd name="connsiteX14" fmla="*/ 167053 w 228624"/>
              <a:gd name="connsiteY14" fmla="*/ 290147 h 701136"/>
              <a:gd name="connsiteX15" fmla="*/ 175846 w 228624"/>
              <a:gd name="connsiteY15" fmla="*/ 263770 h 701136"/>
              <a:gd name="connsiteX16" fmla="*/ 184638 w 228624"/>
              <a:gd name="connsiteY16" fmla="*/ 202224 h 701136"/>
              <a:gd name="connsiteX17" fmla="*/ 202223 w 228624"/>
              <a:gd name="connsiteY17" fmla="*/ 149470 h 701136"/>
              <a:gd name="connsiteX18" fmla="*/ 211015 w 228624"/>
              <a:gd name="connsiteY18" fmla="*/ 87924 h 701136"/>
              <a:gd name="connsiteX19" fmla="*/ 228600 w 228624"/>
              <a:gd name="connsiteY19" fmla="*/ 0 h 70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28624" h="701136">
                <a:moveTo>
                  <a:pt x="0" y="17585"/>
                </a:moveTo>
                <a:cubicBezTo>
                  <a:pt x="2931" y="49823"/>
                  <a:pt x="3167" y="82421"/>
                  <a:pt x="8792" y="114300"/>
                </a:cubicBezTo>
                <a:cubicBezTo>
                  <a:pt x="12013" y="132554"/>
                  <a:pt x="20514" y="149469"/>
                  <a:pt x="26376" y="167054"/>
                </a:cubicBezTo>
                <a:lnTo>
                  <a:pt x="35169" y="193431"/>
                </a:lnTo>
                <a:cubicBezTo>
                  <a:pt x="38100" y="211016"/>
                  <a:pt x="40772" y="228645"/>
                  <a:pt x="43961" y="246185"/>
                </a:cubicBezTo>
                <a:cubicBezTo>
                  <a:pt x="46634" y="260888"/>
                  <a:pt x="50640" y="275353"/>
                  <a:pt x="52753" y="290147"/>
                </a:cubicBezTo>
                <a:cubicBezTo>
                  <a:pt x="56506" y="316419"/>
                  <a:pt x="57407" y="343063"/>
                  <a:pt x="61546" y="369277"/>
                </a:cubicBezTo>
                <a:cubicBezTo>
                  <a:pt x="66207" y="398799"/>
                  <a:pt x="79130" y="457200"/>
                  <a:pt x="79130" y="457200"/>
                </a:cubicBezTo>
                <a:cubicBezTo>
                  <a:pt x="84992" y="533400"/>
                  <a:pt x="90854" y="762000"/>
                  <a:pt x="96715" y="685800"/>
                </a:cubicBezTo>
                <a:cubicBezTo>
                  <a:pt x="99646" y="647700"/>
                  <a:pt x="100767" y="609417"/>
                  <a:pt x="105507" y="571500"/>
                </a:cubicBezTo>
                <a:cubicBezTo>
                  <a:pt x="106657" y="562304"/>
                  <a:pt x="111754" y="554035"/>
                  <a:pt x="114300" y="545124"/>
                </a:cubicBezTo>
                <a:cubicBezTo>
                  <a:pt x="117620" y="533505"/>
                  <a:pt x="120471" y="521750"/>
                  <a:pt x="123092" y="509954"/>
                </a:cubicBezTo>
                <a:cubicBezTo>
                  <a:pt x="126334" y="495366"/>
                  <a:pt x="127952" y="480410"/>
                  <a:pt x="131884" y="465993"/>
                </a:cubicBezTo>
                <a:cubicBezTo>
                  <a:pt x="136761" y="448110"/>
                  <a:pt x="149469" y="413239"/>
                  <a:pt x="149469" y="413239"/>
                </a:cubicBezTo>
                <a:cubicBezTo>
                  <a:pt x="153271" y="382822"/>
                  <a:pt x="159809" y="322742"/>
                  <a:pt x="167053" y="290147"/>
                </a:cubicBezTo>
                <a:cubicBezTo>
                  <a:pt x="169064" y="281100"/>
                  <a:pt x="172915" y="272562"/>
                  <a:pt x="175846" y="263770"/>
                </a:cubicBezTo>
                <a:cubicBezTo>
                  <a:pt x="178777" y="243255"/>
                  <a:pt x="179978" y="222417"/>
                  <a:pt x="184638" y="202224"/>
                </a:cubicBezTo>
                <a:cubicBezTo>
                  <a:pt x="188806" y="184163"/>
                  <a:pt x="202223" y="149470"/>
                  <a:pt x="202223" y="149470"/>
                </a:cubicBezTo>
                <a:cubicBezTo>
                  <a:pt x="205154" y="128955"/>
                  <a:pt x="206951" y="108245"/>
                  <a:pt x="211015" y="87924"/>
                </a:cubicBezTo>
                <a:cubicBezTo>
                  <a:pt x="230022" y="-7109"/>
                  <a:pt x="228600" y="46363"/>
                  <a:pt x="228600" y="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3635778" y="889911"/>
            <a:ext cx="96715" cy="8792"/>
          </a:xfrm>
          <a:custGeom>
            <a:avLst/>
            <a:gdLst>
              <a:gd name="connsiteX0" fmla="*/ 0 w 96715"/>
              <a:gd name="connsiteY0" fmla="*/ 0 h 8792"/>
              <a:gd name="connsiteX1" fmla="*/ 96715 w 96715"/>
              <a:gd name="connsiteY1" fmla="*/ 8792 h 8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6715" h="8792">
                <a:moveTo>
                  <a:pt x="0" y="0"/>
                </a:moveTo>
                <a:lnTo>
                  <a:pt x="96715" y="8792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3407178" y="881118"/>
            <a:ext cx="105507" cy="35170"/>
          </a:xfrm>
          <a:custGeom>
            <a:avLst/>
            <a:gdLst>
              <a:gd name="connsiteX0" fmla="*/ 0 w 105507"/>
              <a:gd name="connsiteY0" fmla="*/ 0 h 35170"/>
              <a:gd name="connsiteX1" fmla="*/ 70338 w 105507"/>
              <a:gd name="connsiteY1" fmla="*/ 17585 h 35170"/>
              <a:gd name="connsiteX2" fmla="*/ 96715 w 105507"/>
              <a:gd name="connsiteY2" fmla="*/ 26377 h 35170"/>
              <a:gd name="connsiteX3" fmla="*/ 105507 w 105507"/>
              <a:gd name="connsiteY3" fmla="*/ 35170 h 3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507" h="35170">
                <a:moveTo>
                  <a:pt x="0" y="0"/>
                </a:moveTo>
                <a:cubicBezTo>
                  <a:pt x="23446" y="5862"/>
                  <a:pt x="47022" y="11226"/>
                  <a:pt x="70338" y="17585"/>
                </a:cubicBezTo>
                <a:cubicBezTo>
                  <a:pt x="79279" y="20024"/>
                  <a:pt x="88426" y="22232"/>
                  <a:pt x="96715" y="26377"/>
                </a:cubicBezTo>
                <a:cubicBezTo>
                  <a:pt x="100422" y="28231"/>
                  <a:pt x="102576" y="32239"/>
                  <a:pt x="105507" y="3517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3798614" y="889551"/>
            <a:ext cx="206441" cy="713397"/>
          </a:xfrm>
          <a:custGeom>
            <a:avLst/>
            <a:gdLst>
              <a:gd name="connsiteX0" fmla="*/ 162479 w 206441"/>
              <a:gd name="connsiteY0" fmla="*/ 9152 h 713397"/>
              <a:gd name="connsiteX1" fmla="*/ 39387 w 206441"/>
              <a:gd name="connsiteY1" fmla="*/ 360 h 713397"/>
              <a:gd name="connsiteX2" fmla="*/ 4218 w 206441"/>
              <a:gd name="connsiteY2" fmla="*/ 9152 h 713397"/>
              <a:gd name="connsiteX3" fmla="*/ 13010 w 206441"/>
              <a:gd name="connsiteY3" fmla="*/ 141037 h 713397"/>
              <a:gd name="connsiteX4" fmla="*/ 4218 w 206441"/>
              <a:gd name="connsiteY4" fmla="*/ 589444 h 713397"/>
              <a:gd name="connsiteX5" fmla="*/ 39387 w 206441"/>
              <a:gd name="connsiteY5" fmla="*/ 703744 h 713397"/>
              <a:gd name="connsiteX6" fmla="*/ 65764 w 206441"/>
              <a:gd name="connsiteY6" fmla="*/ 694952 h 713397"/>
              <a:gd name="connsiteX7" fmla="*/ 118518 w 206441"/>
              <a:gd name="connsiteY7" fmla="*/ 694952 h 713397"/>
              <a:gd name="connsiteX8" fmla="*/ 197648 w 206441"/>
              <a:gd name="connsiteY8" fmla="*/ 703744 h 713397"/>
              <a:gd name="connsiteX9" fmla="*/ 206441 w 206441"/>
              <a:gd name="connsiteY9" fmla="*/ 703744 h 71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6441" h="713397">
                <a:moveTo>
                  <a:pt x="162479" y="9152"/>
                </a:moveTo>
                <a:cubicBezTo>
                  <a:pt x="121448" y="6221"/>
                  <a:pt x="80522" y="360"/>
                  <a:pt x="39387" y="360"/>
                </a:cubicBezTo>
                <a:cubicBezTo>
                  <a:pt x="27303" y="360"/>
                  <a:pt x="6445" y="-2725"/>
                  <a:pt x="4218" y="9152"/>
                </a:cubicBezTo>
                <a:cubicBezTo>
                  <a:pt x="-3902" y="52457"/>
                  <a:pt x="10079" y="97075"/>
                  <a:pt x="13010" y="141037"/>
                </a:cubicBezTo>
                <a:cubicBezTo>
                  <a:pt x="10079" y="290506"/>
                  <a:pt x="4218" y="439946"/>
                  <a:pt x="4218" y="589444"/>
                </a:cubicBezTo>
                <a:cubicBezTo>
                  <a:pt x="4218" y="701001"/>
                  <a:pt x="-17959" y="684629"/>
                  <a:pt x="39387" y="703744"/>
                </a:cubicBezTo>
                <a:cubicBezTo>
                  <a:pt x="48179" y="700813"/>
                  <a:pt x="56496" y="694952"/>
                  <a:pt x="65764" y="694952"/>
                </a:cubicBezTo>
                <a:cubicBezTo>
                  <a:pt x="136103" y="694952"/>
                  <a:pt x="48179" y="718397"/>
                  <a:pt x="118518" y="694952"/>
                </a:cubicBezTo>
                <a:cubicBezTo>
                  <a:pt x="192625" y="719655"/>
                  <a:pt x="147406" y="716305"/>
                  <a:pt x="197648" y="703744"/>
                </a:cubicBezTo>
                <a:cubicBezTo>
                  <a:pt x="200491" y="703033"/>
                  <a:pt x="203510" y="703744"/>
                  <a:pt x="206441" y="70374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olný tvar 14"/>
          <p:cNvSpPr/>
          <p:nvPr/>
        </p:nvSpPr>
        <p:spPr>
          <a:xfrm>
            <a:off x="3829208" y="1259188"/>
            <a:ext cx="96716" cy="17607"/>
          </a:xfrm>
          <a:custGeom>
            <a:avLst/>
            <a:gdLst>
              <a:gd name="connsiteX0" fmla="*/ 0 w 96716"/>
              <a:gd name="connsiteY0" fmla="*/ 0 h 17607"/>
              <a:gd name="connsiteX1" fmla="*/ 61547 w 96716"/>
              <a:gd name="connsiteY1" fmla="*/ 8792 h 17607"/>
              <a:gd name="connsiteX2" fmla="*/ 96716 w 96716"/>
              <a:gd name="connsiteY2" fmla="*/ 17584 h 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716" h="17607">
                <a:moveTo>
                  <a:pt x="0" y="0"/>
                </a:moveTo>
                <a:cubicBezTo>
                  <a:pt x="20516" y="2931"/>
                  <a:pt x="41225" y="4728"/>
                  <a:pt x="61547" y="8792"/>
                </a:cubicBezTo>
                <a:cubicBezTo>
                  <a:pt x="110143" y="18511"/>
                  <a:pt x="72509" y="17584"/>
                  <a:pt x="96716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3961093" y="863534"/>
            <a:ext cx="17691" cy="105508"/>
          </a:xfrm>
          <a:custGeom>
            <a:avLst/>
            <a:gdLst>
              <a:gd name="connsiteX0" fmla="*/ 0 w 17691"/>
              <a:gd name="connsiteY0" fmla="*/ 0 h 105508"/>
              <a:gd name="connsiteX1" fmla="*/ 17585 w 17691"/>
              <a:gd name="connsiteY1" fmla="*/ 61546 h 105508"/>
              <a:gd name="connsiteX2" fmla="*/ 8792 w 17691"/>
              <a:gd name="connsiteY2" fmla="*/ 105508 h 10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1" h="105508">
                <a:moveTo>
                  <a:pt x="0" y="0"/>
                </a:moveTo>
                <a:cubicBezTo>
                  <a:pt x="5862" y="20515"/>
                  <a:pt x="15813" y="40283"/>
                  <a:pt x="17585" y="61546"/>
                </a:cubicBezTo>
                <a:cubicBezTo>
                  <a:pt x="18826" y="76439"/>
                  <a:pt x="8792" y="105508"/>
                  <a:pt x="8792" y="1055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3908339" y="1232811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3969101" y="1540542"/>
            <a:ext cx="18369" cy="131884"/>
          </a:xfrm>
          <a:custGeom>
            <a:avLst/>
            <a:gdLst>
              <a:gd name="connsiteX0" fmla="*/ 18369 w 18369"/>
              <a:gd name="connsiteY0" fmla="*/ 0 h 131884"/>
              <a:gd name="connsiteX1" fmla="*/ 784 w 18369"/>
              <a:gd name="connsiteY1" fmla="*/ 131884 h 13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369" h="131884">
                <a:moveTo>
                  <a:pt x="18369" y="0"/>
                </a:moveTo>
                <a:cubicBezTo>
                  <a:pt x="-5657" y="84090"/>
                  <a:pt x="784" y="40210"/>
                  <a:pt x="784" y="1318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3908339" y="1232811"/>
            <a:ext cx="8793" cy="87923"/>
          </a:xfrm>
          <a:custGeom>
            <a:avLst/>
            <a:gdLst>
              <a:gd name="connsiteX0" fmla="*/ 8793 w 8793"/>
              <a:gd name="connsiteY0" fmla="*/ 0 h 87923"/>
              <a:gd name="connsiteX1" fmla="*/ 0 w 8793"/>
              <a:gd name="connsiteY1" fmla="*/ 87923 h 87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793" h="87923">
                <a:moveTo>
                  <a:pt x="8793" y="0"/>
                </a:moveTo>
                <a:lnTo>
                  <a:pt x="0" y="87923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>
            <a:off x="4062111" y="881118"/>
            <a:ext cx="250674" cy="729864"/>
          </a:xfrm>
          <a:custGeom>
            <a:avLst/>
            <a:gdLst>
              <a:gd name="connsiteX0" fmla="*/ 30867 w 250674"/>
              <a:gd name="connsiteY0" fmla="*/ 0 h 729864"/>
              <a:gd name="connsiteX1" fmla="*/ 39659 w 250674"/>
              <a:gd name="connsiteY1" fmla="*/ 193431 h 729864"/>
              <a:gd name="connsiteX2" fmla="*/ 30867 w 250674"/>
              <a:gd name="connsiteY2" fmla="*/ 219808 h 729864"/>
              <a:gd name="connsiteX3" fmla="*/ 39659 w 250674"/>
              <a:gd name="connsiteY3" fmla="*/ 325316 h 729864"/>
              <a:gd name="connsiteX4" fmla="*/ 74828 w 250674"/>
              <a:gd name="connsiteY4" fmla="*/ 712177 h 729864"/>
              <a:gd name="connsiteX5" fmla="*/ 153959 w 250674"/>
              <a:gd name="connsiteY5" fmla="*/ 720970 h 729864"/>
              <a:gd name="connsiteX6" fmla="*/ 180336 w 250674"/>
              <a:gd name="connsiteY6" fmla="*/ 729762 h 729864"/>
              <a:gd name="connsiteX7" fmla="*/ 250674 w 250674"/>
              <a:gd name="connsiteY7" fmla="*/ 703385 h 729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0674" h="729864">
                <a:moveTo>
                  <a:pt x="30867" y="0"/>
                </a:moveTo>
                <a:cubicBezTo>
                  <a:pt x="33798" y="64477"/>
                  <a:pt x="39659" y="128887"/>
                  <a:pt x="39659" y="193431"/>
                </a:cubicBezTo>
                <a:cubicBezTo>
                  <a:pt x="39659" y="202699"/>
                  <a:pt x="30867" y="210540"/>
                  <a:pt x="30867" y="219808"/>
                </a:cubicBezTo>
                <a:cubicBezTo>
                  <a:pt x="30867" y="255099"/>
                  <a:pt x="36728" y="290147"/>
                  <a:pt x="39659" y="325316"/>
                </a:cubicBezTo>
                <a:cubicBezTo>
                  <a:pt x="40942" y="380503"/>
                  <a:pt x="-70570" y="687944"/>
                  <a:pt x="74828" y="712177"/>
                </a:cubicBezTo>
                <a:cubicBezTo>
                  <a:pt x="101006" y="716540"/>
                  <a:pt x="127582" y="718039"/>
                  <a:pt x="153959" y="720970"/>
                </a:cubicBezTo>
                <a:cubicBezTo>
                  <a:pt x="162751" y="723901"/>
                  <a:pt x="171125" y="730786"/>
                  <a:pt x="180336" y="729762"/>
                </a:cubicBezTo>
                <a:cubicBezTo>
                  <a:pt x="205609" y="726954"/>
                  <a:pt x="228425" y="714510"/>
                  <a:pt x="250674" y="7033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4295201" y="1558126"/>
            <a:ext cx="18196" cy="140677"/>
          </a:xfrm>
          <a:custGeom>
            <a:avLst/>
            <a:gdLst>
              <a:gd name="connsiteX0" fmla="*/ 0 w 18196"/>
              <a:gd name="connsiteY0" fmla="*/ 0 h 140677"/>
              <a:gd name="connsiteX1" fmla="*/ 17584 w 18196"/>
              <a:gd name="connsiteY1" fmla="*/ 140677 h 140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196" h="140677">
                <a:moveTo>
                  <a:pt x="0" y="0"/>
                </a:moveTo>
                <a:cubicBezTo>
                  <a:pt x="23270" y="93085"/>
                  <a:pt x="17584" y="46171"/>
                  <a:pt x="17584" y="140677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4049016" y="872326"/>
            <a:ext cx="114300" cy="26790"/>
          </a:xfrm>
          <a:custGeom>
            <a:avLst/>
            <a:gdLst>
              <a:gd name="connsiteX0" fmla="*/ 0 w 114300"/>
              <a:gd name="connsiteY0" fmla="*/ 0 h 26790"/>
              <a:gd name="connsiteX1" fmla="*/ 61546 w 114300"/>
              <a:gd name="connsiteY1" fmla="*/ 26377 h 26790"/>
              <a:gd name="connsiteX2" fmla="*/ 114300 w 114300"/>
              <a:gd name="connsiteY2" fmla="*/ 17585 h 2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300" h="26790">
                <a:moveTo>
                  <a:pt x="0" y="0"/>
                </a:moveTo>
                <a:cubicBezTo>
                  <a:pt x="20515" y="8792"/>
                  <a:pt x="39486" y="22983"/>
                  <a:pt x="61546" y="26377"/>
                </a:cubicBezTo>
                <a:cubicBezTo>
                  <a:pt x="79166" y="29088"/>
                  <a:pt x="114300" y="17585"/>
                  <a:pt x="114300" y="175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olný tvar 22"/>
          <p:cNvSpPr/>
          <p:nvPr/>
        </p:nvSpPr>
        <p:spPr>
          <a:xfrm>
            <a:off x="4812972" y="511842"/>
            <a:ext cx="423006" cy="1072661"/>
          </a:xfrm>
          <a:custGeom>
            <a:avLst/>
            <a:gdLst>
              <a:gd name="connsiteX0" fmla="*/ 44936 w 423006"/>
              <a:gd name="connsiteY0" fmla="*/ 17584 h 1072661"/>
              <a:gd name="connsiteX1" fmla="*/ 115275 w 423006"/>
              <a:gd name="connsiteY1" fmla="*/ 8792 h 1072661"/>
              <a:gd name="connsiteX2" fmla="*/ 141652 w 423006"/>
              <a:gd name="connsiteY2" fmla="*/ 17584 h 1072661"/>
              <a:gd name="connsiteX3" fmla="*/ 220783 w 423006"/>
              <a:gd name="connsiteY3" fmla="*/ 8792 h 1072661"/>
              <a:gd name="connsiteX4" fmla="*/ 308706 w 423006"/>
              <a:gd name="connsiteY4" fmla="*/ 17584 h 1072661"/>
              <a:gd name="connsiteX5" fmla="*/ 379044 w 423006"/>
              <a:gd name="connsiteY5" fmla="*/ 0 h 1072661"/>
              <a:gd name="connsiteX6" fmla="*/ 414213 w 423006"/>
              <a:gd name="connsiteY6" fmla="*/ 61546 h 1072661"/>
              <a:gd name="connsiteX7" fmla="*/ 423006 w 423006"/>
              <a:gd name="connsiteY7" fmla="*/ 501161 h 1072661"/>
              <a:gd name="connsiteX8" fmla="*/ 414213 w 423006"/>
              <a:gd name="connsiteY8" fmla="*/ 659423 h 1072661"/>
              <a:gd name="connsiteX9" fmla="*/ 405421 w 423006"/>
              <a:gd name="connsiteY9" fmla="*/ 905607 h 1072661"/>
              <a:gd name="connsiteX10" fmla="*/ 387836 w 423006"/>
              <a:gd name="connsiteY10" fmla="*/ 958361 h 1072661"/>
              <a:gd name="connsiteX11" fmla="*/ 361460 w 423006"/>
              <a:gd name="connsiteY11" fmla="*/ 1046284 h 1072661"/>
              <a:gd name="connsiteX12" fmla="*/ 335083 w 423006"/>
              <a:gd name="connsiteY12" fmla="*/ 1072661 h 1072661"/>
              <a:gd name="connsiteX13" fmla="*/ 273536 w 423006"/>
              <a:gd name="connsiteY13" fmla="*/ 1072661 h 1072661"/>
              <a:gd name="connsiteX14" fmla="*/ 220783 w 423006"/>
              <a:gd name="connsiteY14" fmla="*/ 1063869 h 1072661"/>
              <a:gd name="connsiteX15" fmla="*/ 194406 w 423006"/>
              <a:gd name="connsiteY15" fmla="*/ 1072661 h 1072661"/>
              <a:gd name="connsiteX16" fmla="*/ 168029 w 423006"/>
              <a:gd name="connsiteY16" fmla="*/ 1063869 h 1072661"/>
              <a:gd name="connsiteX17" fmla="*/ 106483 w 423006"/>
              <a:gd name="connsiteY17" fmla="*/ 1046284 h 1072661"/>
              <a:gd name="connsiteX18" fmla="*/ 80106 w 423006"/>
              <a:gd name="connsiteY18" fmla="*/ 1028700 h 1072661"/>
              <a:gd name="connsiteX19" fmla="*/ 71313 w 423006"/>
              <a:gd name="connsiteY19" fmla="*/ 1002323 h 1072661"/>
              <a:gd name="connsiteX20" fmla="*/ 36144 w 423006"/>
              <a:gd name="connsiteY20" fmla="*/ 949569 h 1072661"/>
              <a:gd name="connsiteX21" fmla="*/ 18560 w 423006"/>
              <a:gd name="connsiteY21" fmla="*/ 923192 h 1072661"/>
              <a:gd name="connsiteX22" fmla="*/ 9767 w 423006"/>
              <a:gd name="connsiteY22" fmla="*/ 896815 h 1072661"/>
              <a:gd name="connsiteX23" fmla="*/ 975 w 423006"/>
              <a:gd name="connsiteY23" fmla="*/ 861646 h 1072661"/>
              <a:gd name="connsiteX24" fmla="*/ 975 w 423006"/>
              <a:gd name="connsiteY24" fmla="*/ 756138 h 1072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3006" h="1072661">
                <a:moveTo>
                  <a:pt x="44936" y="17584"/>
                </a:moveTo>
                <a:cubicBezTo>
                  <a:pt x="68382" y="14653"/>
                  <a:pt x="91646" y="8792"/>
                  <a:pt x="115275" y="8792"/>
                </a:cubicBezTo>
                <a:cubicBezTo>
                  <a:pt x="124543" y="8792"/>
                  <a:pt x="132384" y="17584"/>
                  <a:pt x="141652" y="17584"/>
                </a:cubicBezTo>
                <a:cubicBezTo>
                  <a:pt x="168191" y="17584"/>
                  <a:pt x="194406" y="11723"/>
                  <a:pt x="220783" y="8792"/>
                </a:cubicBezTo>
                <a:cubicBezTo>
                  <a:pt x="250091" y="11723"/>
                  <a:pt x="279252" y="17584"/>
                  <a:pt x="308706" y="17584"/>
                </a:cubicBezTo>
                <a:cubicBezTo>
                  <a:pt x="329925" y="17584"/>
                  <a:pt x="358230" y="6938"/>
                  <a:pt x="379044" y="0"/>
                </a:cubicBezTo>
                <a:cubicBezTo>
                  <a:pt x="411414" y="21579"/>
                  <a:pt x="412458" y="13295"/>
                  <a:pt x="414213" y="61546"/>
                </a:cubicBezTo>
                <a:cubicBezTo>
                  <a:pt x="419539" y="208017"/>
                  <a:pt x="420075" y="354623"/>
                  <a:pt x="423006" y="501161"/>
                </a:cubicBezTo>
                <a:cubicBezTo>
                  <a:pt x="420075" y="553915"/>
                  <a:pt x="416508" y="606638"/>
                  <a:pt x="414213" y="659423"/>
                </a:cubicBezTo>
                <a:cubicBezTo>
                  <a:pt x="410646" y="741459"/>
                  <a:pt x="412638" y="823811"/>
                  <a:pt x="405421" y="905607"/>
                </a:cubicBezTo>
                <a:cubicBezTo>
                  <a:pt x="403792" y="924071"/>
                  <a:pt x="392331" y="940379"/>
                  <a:pt x="387836" y="958361"/>
                </a:cubicBezTo>
                <a:cubicBezTo>
                  <a:pt x="383852" y="974299"/>
                  <a:pt x="368595" y="1039149"/>
                  <a:pt x="361460" y="1046284"/>
                </a:cubicBezTo>
                <a:lnTo>
                  <a:pt x="335083" y="1072661"/>
                </a:lnTo>
                <a:cubicBezTo>
                  <a:pt x="225134" y="1045175"/>
                  <a:pt x="361833" y="1072661"/>
                  <a:pt x="273536" y="1072661"/>
                </a:cubicBezTo>
                <a:cubicBezTo>
                  <a:pt x="255709" y="1072661"/>
                  <a:pt x="238367" y="1066800"/>
                  <a:pt x="220783" y="1063869"/>
                </a:cubicBezTo>
                <a:cubicBezTo>
                  <a:pt x="211991" y="1066800"/>
                  <a:pt x="203674" y="1072661"/>
                  <a:pt x="194406" y="1072661"/>
                </a:cubicBezTo>
                <a:cubicBezTo>
                  <a:pt x="185138" y="1072661"/>
                  <a:pt x="176940" y="1066415"/>
                  <a:pt x="168029" y="1063869"/>
                </a:cubicBezTo>
                <a:cubicBezTo>
                  <a:pt x="154888" y="1060114"/>
                  <a:pt x="120533" y="1053309"/>
                  <a:pt x="106483" y="1046284"/>
                </a:cubicBezTo>
                <a:cubicBezTo>
                  <a:pt x="97032" y="1041558"/>
                  <a:pt x="88898" y="1034561"/>
                  <a:pt x="80106" y="1028700"/>
                </a:cubicBezTo>
                <a:cubicBezTo>
                  <a:pt x="77175" y="1019908"/>
                  <a:pt x="75814" y="1010425"/>
                  <a:pt x="71313" y="1002323"/>
                </a:cubicBezTo>
                <a:cubicBezTo>
                  <a:pt x="61049" y="983849"/>
                  <a:pt x="47867" y="967154"/>
                  <a:pt x="36144" y="949569"/>
                </a:cubicBezTo>
                <a:cubicBezTo>
                  <a:pt x="30283" y="940777"/>
                  <a:pt x="21902" y="933217"/>
                  <a:pt x="18560" y="923192"/>
                </a:cubicBezTo>
                <a:cubicBezTo>
                  <a:pt x="15629" y="914400"/>
                  <a:pt x="12313" y="905726"/>
                  <a:pt x="9767" y="896815"/>
                </a:cubicBezTo>
                <a:cubicBezTo>
                  <a:pt x="6447" y="885196"/>
                  <a:pt x="1729" y="873706"/>
                  <a:pt x="975" y="861646"/>
                </a:cubicBezTo>
                <a:cubicBezTo>
                  <a:pt x="-1219" y="826545"/>
                  <a:pt x="975" y="791307"/>
                  <a:pt x="975" y="75613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4857276" y="476672"/>
            <a:ext cx="9425" cy="149470"/>
          </a:xfrm>
          <a:custGeom>
            <a:avLst/>
            <a:gdLst>
              <a:gd name="connsiteX0" fmla="*/ 9425 w 9425"/>
              <a:gd name="connsiteY0" fmla="*/ 0 h 149470"/>
              <a:gd name="connsiteX1" fmla="*/ 632 w 9425"/>
              <a:gd name="connsiteY1" fmla="*/ 149470 h 149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425" h="149470">
                <a:moveTo>
                  <a:pt x="9425" y="0"/>
                </a:moveTo>
                <a:cubicBezTo>
                  <a:pt x="-3513" y="90559"/>
                  <a:pt x="632" y="40822"/>
                  <a:pt x="632" y="14947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olný tvar 24"/>
          <p:cNvSpPr/>
          <p:nvPr/>
        </p:nvSpPr>
        <p:spPr>
          <a:xfrm>
            <a:off x="4743608" y="1276772"/>
            <a:ext cx="123093" cy="17877"/>
          </a:xfrm>
          <a:custGeom>
            <a:avLst/>
            <a:gdLst>
              <a:gd name="connsiteX0" fmla="*/ 0 w 123093"/>
              <a:gd name="connsiteY0" fmla="*/ 0 h 17877"/>
              <a:gd name="connsiteX1" fmla="*/ 70339 w 123093"/>
              <a:gd name="connsiteY1" fmla="*/ 8793 h 17877"/>
              <a:gd name="connsiteX2" fmla="*/ 123093 w 123093"/>
              <a:gd name="connsiteY2" fmla="*/ 17585 h 17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3093" h="17877">
                <a:moveTo>
                  <a:pt x="0" y="0"/>
                </a:moveTo>
                <a:cubicBezTo>
                  <a:pt x="23446" y="2931"/>
                  <a:pt x="47091" y="4566"/>
                  <a:pt x="70339" y="8793"/>
                </a:cubicBezTo>
                <a:cubicBezTo>
                  <a:pt x="133986" y="20365"/>
                  <a:pt x="60004" y="17585"/>
                  <a:pt x="123093" y="175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5333918" y="874987"/>
            <a:ext cx="206441" cy="713397"/>
          </a:xfrm>
          <a:custGeom>
            <a:avLst/>
            <a:gdLst>
              <a:gd name="connsiteX0" fmla="*/ 162479 w 206441"/>
              <a:gd name="connsiteY0" fmla="*/ 9152 h 713397"/>
              <a:gd name="connsiteX1" fmla="*/ 39387 w 206441"/>
              <a:gd name="connsiteY1" fmla="*/ 360 h 713397"/>
              <a:gd name="connsiteX2" fmla="*/ 4218 w 206441"/>
              <a:gd name="connsiteY2" fmla="*/ 9152 h 713397"/>
              <a:gd name="connsiteX3" fmla="*/ 13010 w 206441"/>
              <a:gd name="connsiteY3" fmla="*/ 141037 h 713397"/>
              <a:gd name="connsiteX4" fmla="*/ 4218 w 206441"/>
              <a:gd name="connsiteY4" fmla="*/ 589444 h 713397"/>
              <a:gd name="connsiteX5" fmla="*/ 39387 w 206441"/>
              <a:gd name="connsiteY5" fmla="*/ 703744 h 713397"/>
              <a:gd name="connsiteX6" fmla="*/ 65764 w 206441"/>
              <a:gd name="connsiteY6" fmla="*/ 694952 h 713397"/>
              <a:gd name="connsiteX7" fmla="*/ 118518 w 206441"/>
              <a:gd name="connsiteY7" fmla="*/ 694952 h 713397"/>
              <a:gd name="connsiteX8" fmla="*/ 197648 w 206441"/>
              <a:gd name="connsiteY8" fmla="*/ 703744 h 713397"/>
              <a:gd name="connsiteX9" fmla="*/ 206441 w 206441"/>
              <a:gd name="connsiteY9" fmla="*/ 703744 h 71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6441" h="713397">
                <a:moveTo>
                  <a:pt x="162479" y="9152"/>
                </a:moveTo>
                <a:cubicBezTo>
                  <a:pt x="121448" y="6221"/>
                  <a:pt x="80522" y="360"/>
                  <a:pt x="39387" y="360"/>
                </a:cubicBezTo>
                <a:cubicBezTo>
                  <a:pt x="27303" y="360"/>
                  <a:pt x="6445" y="-2725"/>
                  <a:pt x="4218" y="9152"/>
                </a:cubicBezTo>
                <a:cubicBezTo>
                  <a:pt x="-3902" y="52457"/>
                  <a:pt x="10079" y="97075"/>
                  <a:pt x="13010" y="141037"/>
                </a:cubicBezTo>
                <a:cubicBezTo>
                  <a:pt x="10079" y="290506"/>
                  <a:pt x="4218" y="439946"/>
                  <a:pt x="4218" y="589444"/>
                </a:cubicBezTo>
                <a:cubicBezTo>
                  <a:pt x="4218" y="701001"/>
                  <a:pt x="-17959" y="684629"/>
                  <a:pt x="39387" y="703744"/>
                </a:cubicBezTo>
                <a:cubicBezTo>
                  <a:pt x="48179" y="700813"/>
                  <a:pt x="56496" y="694952"/>
                  <a:pt x="65764" y="694952"/>
                </a:cubicBezTo>
                <a:cubicBezTo>
                  <a:pt x="136103" y="694952"/>
                  <a:pt x="48179" y="718397"/>
                  <a:pt x="118518" y="694952"/>
                </a:cubicBezTo>
                <a:cubicBezTo>
                  <a:pt x="192625" y="719655"/>
                  <a:pt x="147406" y="716305"/>
                  <a:pt x="197648" y="703744"/>
                </a:cubicBezTo>
                <a:cubicBezTo>
                  <a:pt x="200491" y="703033"/>
                  <a:pt x="203510" y="703744"/>
                  <a:pt x="206441" y="70374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5364512" y="1244624"/>
            <a:ext cx="96716" cy="17607"/>
          </a:xfrm>
          <a:custGeom>
            <a:avLst/>
            <a:gdLst>
              <a:gd name="connsiteX0" fmla="*/ 0 w 96716"/>
              <a:gd name="connsiteY0" fmla="*/ 0 h 17607"/>
              <a:gd name="connsiteX1" fmla="*/ 61547 w 96716"/>
              <a:gd name="connsiteY1" fmla="*/ 8792 h 17607"/>
              <a:gd name="connsiteX2" fmla="*/ 96716 w 96716"/>
              <a:gd name="connsiteY2" fmla="*/ 17584 h 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716" h="17607">
                <a:moveTo>
                  <a:pt x="0" y="0"/>
                </a:moveTo>
                <a:cubicBezTo>
                  <a:pt x="20516" y="2931"/>
                  <a:pt x="41225" y="4728"/>
                  <a:pt x="61547" y="8792"/>
                </a:cubicBezTo>
                <a:cubicBezTo>
                  <a:pt x="110143" y="18511"/>
                  <a:pt x="72509" y="17584"/>
                  <a:pt x="96716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Volný tvar 27"/>
          <p:cNvSpPr/>
          <p:nvPr/>
        </p:nvSpPr>
        <p:spPr>
          <a:xfrm>
            <a:off x="5496397" y="848970"/>
            <a:ext cx="17691" cy="105508"/>
          </a:xfrm>
          <a:custGeom>
            <a:avLst/>
            <a:gdLst>
              <a:gd name="connsiteX0" fmla="*/ 0 w 17691"/>
              <a:gd name="connsiteY0" fmla="*/ 0 h 105508"/>
              <a:gd name="connsiteX1" fmla="*/ 17585 w 17691"/>
              <a:gd name="connsiteY1" fmla="*/ 61546 h 105508"/>
              <a:gd name="connsiteX2" fmla="*/ 8792 w 17691"/>
              <a:gd name="connsiteY2" fmla="*/ 105508 h 10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1" h="105508">
                <a:moveTo>
                  <a:pt x="0" y="0"/>
                </a:moveTo>
                <a:cubicBezTo>
                  <a:pt x="5862" y="20515"/>
                  <a:pt x="15813" y="40283"/>
                  <a:pt x="17585" y="61546"/>
                </a:cubicBezTo>
                <a:cubicBezTo>
                  <a:pt x="18826" y="76439"/>
                  <a:pt x="8792" y="105508"/>
                  <a:pt x="8792" y="1055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Volný tvar 28"/>
          <p:cNvSpPr/>
          <p:nvPr/>
        </p:nvSpPr>
        <p:spPr>
          <a:xfrm>
            <a:off x="5443643" y="1218247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Volný tvar 29"/>
          <p:cNvSpPr/>
          <p:nvPr/>
        </p:nvSpPr>
        <p:spPr>
          <a:xfrm>
            <a:off x="5504405" y="1525978"/>
            <a:ext cx="18369" cy="131884"/>
          </a:xfrm>
          <a:custGeom>
            <a:avLst/>
            <a:gdLst>
              <a:gd name="connsiteX0" fmla="*/ 18369 w 18369"/>
              <a:gd name="connsiteY0" fmla="*/ 0 h 131884"/>
              <a:gd name="connsiteX1" fmla="*/ 784 w 18369"/>
              <a:gd name="connsiteY1" fmla="*/ 131884 h 13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369" h="131884">
                <a:moveTo>
                  <a:pt x="18369" y="0"/>
                </a:moveTo>
                <a:cubicBezTo>
                  <a:pt x="-5657" y="84090"/>
                  <a:pt x="784" y="40210"/>
                  <a:pt x="784" y="1318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Volný tvar 30"/>
          <p:cNvSpPr/>
          <p:nvPr/>
        </p:nvSpPr>
        <p:spPr>
          <a:xfrm>
            <a:off x="5443643" y="1218247"/>
            <a:ext cx="8793" cy="87923"/>
          </a:xfrm>
          <a:custGeom>
            <a:avLst/>
            <a:gdLst>
              <a:gd name="connsiteX0" fmla="*/ 8793 w 8793"/>
              <a:gd name="connsiteY0" fmla="*/ 0 h 87923"/>
              <a:gd name="connsiteX1" fmla="*/ 0 w 8793"/>
              <a:gd name="connsiteY1" fmla="*/ 87923 h 87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793" h="87923">
                <a:moveTo>
                  <a:pt x="8793" y="0"/>
                </a:moveTo>
                <a:lnTo>
                  <a:pt x="0" y="87923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Volný tvar 31"/>
          <p:cNvSpPr/>
          <p:nvPr/>
        </p:nvSpPr>
        <p:spPr>
          <a:xfrm>
            <a:off x="5981990" y="874986"/>
            <a:ext cx="206441" cy="713397"/>
          </a:xfrm>
          <a:custGeom>
            <a:avLst/>
            <a:gdLst>
              <a:gd name="connsiteX0" fmla="*/ 162479 w 206441"/>
              <a:gd name="connsiteY0" fmla="*/ 9152 h 713397"/>
              <a:gd name="connsiteX1" fmla="*/ 39387 w 206441"/>
              <a:gd name="connsiteY1" fmla="*/ 360 h 713397"/>
              <a:gd name="connsiteX2" fmla="*/ 4218 w 206441"/>
              <a:gd name="connsiteY2" fmla="*/ 9152 h 713397"/>
              <a:gd name="connsiteX3" fmla="*/ 13010 w 206441"/>
              <a:gd name="connsiteY3" fmla="*/ 141037 h 713397"/>
              <a:gd name="connsiteX4" fmla="*/ 4218 w 206441"/>
              <a:gd name="connsiteY4" fmla="*/ 589444 h 713397"/>
              <a:gd name="connsiteX5" fmla="*/ 39387 w 206441"/>
              <a:gd name="connsiteY5" fmla="*/ 703744 h 713397"/>
              <a:gd name="connsiteX6" fmla="*/ 65764 w 206441"/>
              <a:gd name="connsiteY6" fmla="*/ 694952 h 713397"/>
              <a:gd name="connsiteX7" fmla="*/ 118518 w 206441"/>
              <a:gd name="connsiteY7" fmla="*/ 694952 h 713397"/>
              <a:gd name="connsiteX8" fmla="*/ 197648 w 206441"/>
              <a:gd name="connsiteY8" fmla="*/ 703744 h 713397"/>
              <a:gd name="connsiteX9" fmla="*/ 206441 w 206441"/>
              <a:gd name="connsiteY9" fmla="*/ 703744 h 71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6441" h="713397">
                <a:moveTo>
                  <a:pt x="162479" y="9152"/>
                </a:moveTo>
                <a:cubicBezTo>
                  <a:pt x="121448" y="6221"/>
                  <a:pt x="80522" y="360"/>
                  <a:pt x="39387" y="360"/>
                </a:cubicBezTo>
                <a:cubicBezTo>
                  <a:pt x="27303" y="360"/>
                  <a:pt x="6445" y="-2725"/>
                  <a:pt x="4218" y="9152"/>
                </a:cubicBezTo>
                <a:cubicBezTo>
                  <a:pt x="-3902" y="52457"/>
                  <a:pt x="10079" y="97075"/>
                  <a:pt x="13010" y="141037"/>
                </a:cubicBezTo>
                <a:cubicBezTo>
                  <a:pt x="10079" y="290506"/>
                  <a:pt x="4218" y="439946"/>
                  <a:pt x="4218" y="589444"/>
                </a:cubicBezTo>
                <a:cubicBezTo>
                  <a:pt x="4218" y="701001"/>
                  <a:pt x="-17959" y="684629"/>
                  <a:pt x="39387" y="703744"/>
                </a:cubicBezTo>
                <a:cubicBezTo>
                  <a:pt x="48179" y="700813"/>
                  <a:pt x="56496" y="694952"/>
                  <a:pt x="65764" y="694952"/>
                </a:cubicBezTo>
                <a:cubicBezTo>
                  <a:pt x="136103" y="694952"/>
                  <a:pt x="48179" y="718397"/>
                  <a:pt x="118518" y="694952"/>
                </a:cubicBezTo>
                <a:cubicBezTo>
                  <a:pt x="192625" y="719655"/>
                  <a:pt x="147406" y="716305"/>
                  <a:pt x="197648" y="703744"/>
                </a:cubicBezTo>
                <a:cubicBezTo>
                  <a:pt x="200491" y="703033"/>
                  <a:pt x="203510" y="703744"/>
                  <a:pt x="206441" y="70374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Volný tvar 32"/>
          <p:cNvSpPr/>
          <p:nvPr/>
        </p:nvSpPr>
        <p:spPr>
          <a:xfrm>
            <a:off x="6012584" y="1244623"/>
            <a:ext cx="96716" cy="17607"/>
          </a:xfrm>
          <a:custGeom>
            <a:avLst/>
            <a:gdLst>
              <a:gd name="connsiteX0" fmla="*/ 0 w 96716"/>
              <a:gd name="connsiteY0" fmla="*/ 0 h 17607"/>
              <a:gd name="connsiteX1" fmla="*/ 61547 w 96716"/>
              <a:gd name="connsiteY1" fmla="*/ 8792 h 17607"/>
              <a:gd name="connsiteX2" fmla="*/ 96716 w 96716"/>
              <a:gd name="connsiteY2" fmla="*/ 17584 h 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716" h="17607">
                <a:moveTo>
                  <a:pt x="0" y="0"/>
                </a:moveTo>
                <a:cubicBezTo>
                  <a:pt x="20516" y="2931"/>
                  <a:pt x="41225" y="4728"/>
                  <a:pt x="61547" y="8792"/>
                </a:cubicBezTo>
                <a:cubicBezTo>
                  <a:pt x="110143" y="18511"/>
                  <a:pt x="72509" y="17584"/>
                  <a:pt x="96716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Volný tvar 33"/>
          <p:cNvSpPr/>
          <p:nvPr/>
        </p:nvSpPr>
        <p:spPr>
          <a:xfrm>
            <a:off x="6144469" y="848969"/>
            <a:ext cx="17691" cy="105508"/>
          </a:xfrm>
          <a:custGeom>
            <a:avLst/>
            <a:gdLst>
              <a:gd name="connsiteX0" fmla="*/ 0 w 17691"/>
              <a:gd name="connsiteY0" fmla="*/ 0 h 105508"/>
              <a:gd name="connsiteX1" fmla="*/ 17585 w 17691"/>
              <a:gd name="connsiteY1" fmla="*/ 61546 h 105508"/>
              <a:gd name="connsiteX2" fmla="*/ 8792 w 17691"/>
              <a:gd name="connsiteY2" fmla="*/ 105508 h 10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1" h="105508">
                <a:moveTo>
                  <a:pt x="0" y="0"/>
                </a:moveTo>
                <a:cubicBezTo>
                  <a:pt x="5862" y="20515"/>
                  <a:pt x="15813" y="40283"/>
                  <a:pt x="17585" y="61546"/>
                </a:cubicBezTo>
                <a:cubicBezTo>
                  <a:pt x="18826" y="76439"/>
                  <a:pt x="8792" y="105508"/>
                  <a:pt x="8792" y="1055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Volný tvar 34"/>
          <p:cNvSpPr/>
          <p:nvPr/>
        </p:nvSpPr>
        <p:spPr>
          <a:xfrm>
            <a:off x="6091715" y="1218246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Volný tvar 35"/>
          <p:cNvSpPr/>
          <p:nvPr/>
        </p:nvSpPr>
        <p:spPr>
          <a:xfrm>
            <a:off x="6152477" y="1525977"/>
            <a:ext cx="18369" cy="131884"/>
          </a:xfrm>
          <a:custGeom>
            <a:avLst/>
            <a:gdLst>
              <a:gd name="connsiteX0" fmla="*/ 18369 w 18369"/>
              <a:gd name="connsiteY0" fmla="*/ 0 h 131884"/>
              <a:gd name="connsiteX1" fmla="*/ 784 w 18369"/>
              <a:gd name="connsiteY1" fmla="*/ 131884 h 13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369" h="131884">
                <a:moveTo>
                  <a:pt x="18369" y="0"/>
                </a:moveTo>
                <a:cubicBezTo>
                  <a:pt x="-5657" y="84090"/>
                  <a:pt x="784" y="40210"/>
                  <a:pt x="784" y="1318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olný tvar 36"/>
          <p:cNvSpPr/>
          <p:nvPr/>
        </p:nvSpPr>
        <p:spPr>
          <a:xfrm>
            <a:off x="6091715" y="1218246"/>
            <a:ext cx="8793" cy="87923"/>
          </a:xfrm>
          <a:custGeom>
            <a:avLst/>
            <a:gdLst>
              <a:gd name="connsiteX0" fmla="*/ 8793 w 8793"/>
              <a:gd name="connsiteY0" fmla="*/ 0 h 87923"/>
              <a:gd name="connsiteX1" fmla="*/ 0 w 8793"/>
              <a:gd name="connsiteY1" fmla="*/ 87923 h 87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793" h="87923">
                <a:moveTo>
                  <a:pt x="8793" y="0"/>
                </a:moveTo>
                <a:lnTo>
                  <a:pt x="0" y="87923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olný tvar 37"/>
          <p:cNvSpPr/>
          <p:nvPr/>
        </p:nvSpPr>
        <p:spPr>
          <a:xfrm>
            <a:off x="5622839" y="872326"/>
            <a:ext cx="246185" cy="712327"/>
          </a:xfrm>
          <a:custGeom>
            <a:avLst/>
            <a:gdLst>
              <a:gd name="connsiteX0" fmla="*/ 0 w 246185"/>
              <a:gd name="connsiteY0" fmla="*/ 0 h 712327"/>
              <a:gd name="connsiteX1" fmla="*/ 61546 w 246185"/>
              <a:gd name="connsiteY1" fmla="*/ 17585 h 712327"/>
              <a:gd name="connsiteX2" fmla="*/ 167054 w 246185"/>
              <a:gd name="connsiteY2" fmla="*/ 17585 h 712327"/>
              <a:gd name="connsiteX3" fmla="*/ 219808 w 246185"/>
              <a:gd name="connsiteY3" fmla="*/ 8792 h 712327"/>
              <a:gd name="connsiteX4" fmla="*/ 228600 w 246185"/>
              <a:gd name="connsiteY4" fmla="*/ 35169 h 712327"/>
              <a:gd name="connsiteX5" fmla="*/ 219808 w 246185"/>
              <a:gd name="connsiteY5" fmla="*/ 61546 h 712327"/>
              <a:gd name="connsiteX6" fmla="*/ 211016 w 246185"/>
              <a:gd name="connsiteY6" fmla="*/ 105508 h 712327"/>
              <a:gd name="connsiteX7" fmla="*/ 193431 w 246185"/>
              <a:gd name="connsiteY7" fmla="*/ 184639 h 712327"/>
              <a:gd name="connsiteX8" fmla="*/ 167054 w 246185"/>
              <a:gd name="connsiteY8" fmla="*/ 272562 h 712327"/>
              <a:gd name="connsiteX9" fmla="*/ 158262 w 246185"/>
              <a:gd name="connsiteY9" fmla="*/ 298939 h 712327"/>
              <a:gd name="connsiteX10" fmla="*/ 140677 w 246185"/>
              <a:gd name="connsiteY10" fmla="*/ 325316 h 712327"/>
              <a:gd name="connsiteX11" fmla="*/ 105508 w 246185"/>
              <a:gd name="connsiteY11" fmla="*/ 430823 h 712327"/>
              <a:gd name="connsiteX12" fmla="*/ 96716 w 246185"/>
              <a:gd name="connsiteY12" fmla="*/ 457200 h 712327"/>
              <a:gd name="connsiteX13" fmla="*/ 87923 w 246185"/>
              <a:gd name="connsiteY13" fmla="*/ 483577 h 712327"/>
              <a:gd name="connsiteX14" fmla="*/ 79131 w 246185"/>
              <a:gd name="connsiteY14" fmla="*/ 536331 h 712327"/>
              <a:gd name="connsiteX15" fmla="*/ 87923 w 246185"/>
              <a:gd name="connsiteY15" fmla="*/ 571500 h 712327"/>
              <a:gd name="connsiteX16" fmla="*/ 79131 w 246185"/>
              <a:gd name="connsiteY16" fmla="*/ 597877 h 712327"/>
              <a:gd name="connsiteX17" fmla="*/ 70339 w 246185"/>
              <a:gd name="connsiteY17" fmla="*/ 641839 h 712327"/>
              <a:gd name="connsiteX18" fmla="*/ 52754 w 246185"/>
              <a:gd name="connsiteY18" fmla="*/ 694592 h 712327"/>
              <a:gd name="connsiteX19" fmla="*/ 105508 w 246185"/>
              <a:gd name="connsiteY19" fmla="*/ 685800 h 712327"/>
              <a:gd name="connsiteX20" fmla="*/ 131885 w 246185"/>
              <a:gd name="connsiteY20" fmla="*/ 694592 h 712327"/>
              <a:gd name="connsiteX21" fmla="*/ 202223 w 246185"/>
              <a:gd name="connsiteY21" fmla="*/ 703385 h 712327"/>
              <a:gd name="connsiteX22" fmla="*/ 246185 w 246185"/>
              <a:gd name="connsiteY22" fmla="*/ 703385 h 71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46185" h="712327">
                <a:moveTo>
                  <a:pt x="0" y="0"/>
                </a:moveTo>
                <a:cubicBezTo>
                  <a:pt x="20515" y="5862"/>
                  <a:pt x="40251" y="16254"/>
                  <a:pt x="61546" y="17585"/>
                </a:cubicBezTo>
                <a:cubicBezTo>
                  <a:pt x="206514" y="26645"/>
                  <a:pt x="95725" y="-6193"/>
                  <a:pt x="167054" y="17585"/>
                </a:cubicBezTo>
                <a:cubicBezTo>
                  <a:pt x="184639" y="14654"/>
                  <a:pt x="202667" y="3895"/>
                  <a:pt x="219808" y="8792"/>
                </a:cubicBezTo>
                <a:cubicBezTo>
                  <a:pt x="228719" y="11338"/>
                  <a:pt x="228600" y="25901"/>
                  <a:pt x="228600" y="35169"/>
                </a:cubicBezTo>
                <a:cubicBezTo>
                  <a:pt x="228600" y="44437"/>
                  <a:pt x="222056" y="52555"/>
                  <a:pt x="219808" y="61546"/>
                </a:cubicBezTo>
                <a:cubicBezTo>
                  <a:pt x="216184" y="76044"/>
                  <a:pt x="213689" y="90805"/>
                  <a:pt x="211016" y="105508"/>
                </a:cubicBezTo>
                <a:cubicBezTo>
                  <a:pt x="191182" y="214592"/>
                  <a:pt x="212808" y="116817"/>
                  <a:pt x="193431" y="184639"/>
                </a:cubicBezTo>
                <a:cubicBezTo>
                  <a:pt x="166857" y="277649"/>
                  <a:pt x="208840" y="147203"/>
                  <a:pt x="167054" y="272562"/>
                </a:cubicBezTo>
                <a:cubicBezTo>
                  <a:pt x="164123" y="281354"/>
                  <a:pt x="163403" y="291228"/>
                  <a:pt x="158262" y="298939"/>
                </a:cubicBezTo>
                <a:lnTo>
                  <a:pt x="140677" y="325316"/>
                </a:lnTo>
                <a:lnTo>
                  <a:pt x="105508" y="430823"/>
                </a:lnTo>
                <a:lnTo>
                  <a:pt x="96716" y="457200"/>
                </a:lnTo>
                <a:lnTo>
                  <a:pt x="87923" y="483577"/>
                </a:lnTo>
                <a:cubicBezTo>
                  <a:pt x="84992" y="501162"/>
                  <a:pt x="79131" y="518504"/>
                  <a:pt x="79131" y="536331"/>
                </a:cubicBezTo>
                <a:cubicBezTo>
                  <a:pt x="79131" y="548415"/>
                  <a:pt x="87923" y="559416"/>
                  <a:pt x="87923" y="571500"/>
                </a:cubicBezTo>
                <a:cubicBezTo>
                  <a:pt x="87923" y="580768"/>
                  <a:pt x="81379" y="588886"/>
                  <a:pt x="79131" y="597877"/>
                </a:cubicBezTo>
                <a:cubicBezTo>
                  <a:pt x="75507" y="612375"/>
                  <a:pt x="74271" y="627421"/>
                  <a:pt x="70339" y="641839"/>
                </a:cubicBezTo>
                <a:cubicBezTo>
                  <a:pt x="65462" y="659721"/>
                  <a:pt x="52754" y="694592"/>
                  <a:pt x="52754" y="694592"/>
                </a:cubicBezTo>
                <a:cubicBezTo>
                  <a:pt x="119051" y="716693"/>
                  <a:pt x="37334" y="697163"/>
                  <a:pt x="105508" y="685800"/>
                </a:cubicBezTo>
                <a:cubicBezTo>
                  <a:pt x="114650" y="684276"/>
                  <a:pt x="122767" y="692934"/>
                  <a:pt x="131885" y="694592"/>
                </a:cubicBezTo>
                <a:cubicBezTo>
                  <a:pt x="155132" y="698819"/>
                  <a:pt x="178777" y="700454"/>
                  <a:pt x="202223" y="703385"/>
                </a:cubicBezTo>
                <a:cubicBezTo>
                  <a:pt x="234817" y="714249"/>
                  <a:pt x="220310" y="716322"/>
                  <a:pt x="246185" y="7033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Volný tvar 38"/>
          <p:cNvSpPr/>
          <p:nvPr/>
        </p:nvSpPr>
        <p:spPr>
          <a:xfrm>
            <a:off x="5701970" y="1232811"/>
            <a:ext cx="105508" cy="17607"/>
          </a:xfrm>
          <a:custGeom>
            <a:avLst/>
            <a:gdLst>
              <a:gd name="connsiteX0" fmla="*/ 0 w 105508"/>
              <a:gd name="connsiteY0" fmla="*/ 0 h 17607"/>
              <a:gd name="connsiteX1" fmla="*/ 70338 w 105508"/>
              <a:gd name="connsiteY1" fmla="*/ 8792 h 17607"/>
              <a:gd name="connsiteX2" fmla="*/ 105508 w 105508"/>
              <a:gd name="connsiteY2" fmla="*/ 17584 h 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508" h="17607">
                <a:moveTo>
                  <a:pt x="0" y="0"/>
                </a:moveTo>
                <a:cubicBezTo>
                  <a:pt x="23446" y="2931"/>
                  <a:pt x="47091" y="4565"/>
                  <a:pt x="70338" y="8792"/>
                </a:cubicBezTo>
                <a:cubicBezTo>
                  <a:pt x="123793" y="18511"/>
                  <a:pt x="79763" y="17584"/>
                  <a:pt x="105508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Volný tvar 39"/>
          <p:cNvSpPr/>
          <p:nvPr/>
        </p:nvSpPr>
        <p:spPr>
          <a:xfrm>
            <a:off x="5622839" y="828365"/>
            <a:ext cx="8977" cy="131884"/>
          </a:xfrm>
          <a:custGeom>
            <a:avLst/>
            <a:gdLst>
              <a:gd name="connsiteX0" fmla="*/ 8793 w 8977"/>
              <a:gd name="connsiteY0" fmla="*/ 0 h 131884"/>
              <a:gd name="connsiteX1" fmla="*/ 0 w 8977"/>
              <a:gd name="connsiteY1" fmla="*/ 70338 h 131884"/>
              <a:gd name="connsiteX2" fmla="*/ 8793 w 8977"/>
              <a:gd name="connsiteY2" fmla="*/ 123092 h 131884"/>
              <a:gd name="connsiteX3" fmla="*/ 8793 w 8977"/>
              <a:gd name="connsiteY3" fmla="*/ 131884 h 13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77" h="131884">
                <a:moveTo>
                  <a:pt x="8793" y="0"/>
                </a:moveTo>
                <a:cubicBezTo>
                  <a:pt x="5862" y="23446"/>
                  <a:pt x="0" y="46710"/>
                  <a:pt x="0" y="70338"/>
                </a:cubicBezTo>
                <a:cubicBezTo>
                  <a:pt x="0" y="88165"/>
                  <a:pt x="6272" y="105444"/>
                  <a:pt x="8793" y="123092"/>
                </a:cubicBezTo>
                <a:cubicBezTo>
                  <a:pt x="9207" y="125993"/>
                  <a:pt x="8793" y="128953"/>
                  <a:pt x="8793" y="1318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Volný tvar 40"/>
          <p:cNvSpPr/>
          <p:nvPr/>
        </p:nvSpPr>
        <p:spPr>
          <a:xfrm>
            <a:off x="5851439" y="1522957"/>
            <a:ext cx="8883" cy="123092"/>
          </a:xfrm>
          <a:custGeom>
            <a:avLst/>
            <a:gdLst>
              <a:gd name="connsiteX0" fmla="*/ 0 w 8883"/>
              <a:gd name="connsiteY0" fmla="*/ 0 h 123092"/>
              <a:gd name="connsiteX1" fmla="*/ 8793 w 8883"/>
              <a:gd name="connsiteY1" fmla="*/ 123092 h 12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83" h="123092">
                <a:moveTo>
                  <a:pt x="0" y="0"/>
                </a:moveTo>
                <a:cubicBezTo>
                  <a:pt x="10411" y="93695"/>
                  <a:pt x="8793" y="52592"/>
                  <a:pt x="8793" y="12309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Volný tvar 41"/>
          <p:cNvSpPr/>
          <p:nvPr/>
        </p:nvSpPr>
        <p:spPr>
          <a:xfrm>
            <a:off x="5658008" y="555803"/>
            <a:ext cx="149470" cy="212146"/>
          </a:xfrm>
          <a:custGeom>
            <a:avLst/>
            <a:gdLst>
              <a:gd name="connsiteX0" fmla="*/ 0 w 149470"/>
              <a:gd name="connsiteY0" fmla="*/ 0 h 212146"/>
              <a:gd name="connsiteX1" fmla="*/ 17585 w 149470"/>
              <a:gd name="connsiteY1" fmla="*/ 61546 h 212146"/>
              <a:gd name="connsiteX2" fmla="*/ 35170 w 149470"/>
              <a:gd name="connsiteY2" fmla="*/ 87923 h 212146"/>
              <a:gd name="connsiteX3" fmla="*/ 52754 w 149470"/>
              <a:gd name="connsiteY3" fmla="*/ 158262 h 212146"/>
              <a:gd name="connsiteX4" fmla="*/ 43962 w 149470"/>
              <a:gd name="connsiteY4" fmla="*/ 184639 h 212146"/>
              <a:gd name="connsiteX5" fmla="*/ 52754 w 149470"/>
              <a:gd name="connsiteY5" fmla="*/ 211015 h 212146"/>
              <a:gd name="connsiteX6" fmla="*/ 70339 w 149470"/>
              <a:gd name="connsiteY6" fmla="*/ 158262 h 212146"/>
              <a:gd name="connsiteX7" fmla="*/ 87924 w 149470"/>
              <a:gd name="connsiteY7" fmla="*/ 105508 h 212146"/>
              <a:gd name="connsiteX8" fmla="*/ 96716 w 149470"/>
              <a:gd name="connsiteY8" fmla="*/ 79131 h 212146"/>
              <a:gd name="connsiteX9" fmla="*/ 123093 w 149470"/>
              <a:gd name="connsiteY9" fmla="*/ 61546 h 212146"/>
              <a:gd name="connsiteX10" fmla="*/ 149470 w 149470"/>
              <a:gd name="connsiteY10" fmla="*/ 35169 h 212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9470" h="212146">
                <a:moveTo>
                  <a:pt x="0" y="0"/>
                </a:moveTo>
                <a:cubicBezTo>
                  <a:pt x="5862" y="20515"/>
                  <a:pt x="9661" y="41736"/>
                  <a:pt x="17585" y="61546"/>
                </a:cubicBezTo>
                <a:cubicBezTo>
                  <a:pt x="21510" y="71357"/>
                  <a:pt x="30444" y="78471"/>
                  <a:pt x="35170" y="87923"/>
                </a:cubicBezTo>
                <a:cubicBezTo>
                  <a:pt x="44182" y="105946"/>
                  <a:pt x="49410" y="141543"/>
                  <a:pt x="52754" y="158262"/>
                </a:cubicBezTo>
                <a:cubicBezTo>
                  <a:pt x="49823" y="167054"/>
                  <a:pt x="43962" y="175371"/>
                  <a:pt x="43962" y="184639"/>
                </a:cubicBezTo>
                <a:cubicBezTo>
                  <a:pt x="43962" y="193907"/>
                  <a:pt x="46201" y="217568"/>
                  <a:pt x="52754" y="211015"/>
                </a:cubicBezTo>
                <a:cubicBezTo>
                  <a:pt x="65861" y="197908"/>
                  <a:pt x="64477" y="175846"/>
                  <a:pt x="70339" y="158262"/>
                </a:cubicBezTo>
                <a:lnTo>
                  <a:pt x="87924" y="105508"/>
                </a:lnTo>
                <a:cubicBezTo>
                  <a:pt x="90855" y="96716"/>
                  <a:pt x="89005" y="84272"/>
                  <a:pt x="96716" y="79131"/>
                </a:cubicBezTo>
                <a:lnTo>
                  <a:pt x="123093" y="61546"/>
                </a:lnTo>
                <a:cubicBezTo>
                  <a:pt x="142303" y="32730"/>
                  <a:pt x="130110" y="35169"/>
                  <a:pt x="149470" y="35169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Volný tvar 42"/>
          <p:cNvSpPr/>
          <p:nvPr/>
        </p:nvSpPr>
        <p:spPr>
          <a:xfrm>
            <a:off x="6291055" y="854742"/>
            <a:ext cx="26385" cy="712176"/>
          </a:xfrm>
          <a:custGeom>
            <a:avLst/>
            <a:gdLst>
              <a:gd name="connsiteX0" fmla="*/ 0 w 26385"/>
              <a:gd name="connsiteY0" fmla="*/ 0 h 712176"/>
              <a:gd name="connsiteX1" fmla="*/ 17584 w 26385"/>
              <a:gd name="connsiteY1" fmla="*/ 87923 h 712176"/>
              <a:gd name="connsiteX2" fmla="*/ 17584 w 26385"/>
              <a:gd name="connsiteY2" fmla="*/ 536330 h 712176"/>
              <a:gd name="connsiteX3" fmla="*/ 17584 w 26385"/>
              <a:gd name="connsiteY3" fmla="*/ 712176 h 712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385" h="712176">
                <a:moveTo>
                  <a:pt x="0" y="0"/>
                </a:moveTo>
                <a:cubicBezTo>
                  <a:pt x="5861" y="29308"/>
                  <a:pt x="14400" y="58205"/>
                  <a:pt x="17584" y="87923"/>
                </a:cubicBezTo>
                <a:cubicBezTo>
                  <a:pt x="35534" y="255458"/>
                  <a:pt x="21037" y="353317"/>
                  <a:pt x="17584" y="536330"/>
                </a:cubicBezTo>
                <a:cubicBezTo>
                  <a:pt x="16478" y="594935"/>
                  <a:pt x="17584" y="653561"/>
                  <a:pt x="17584" y="712176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Volný tvar 43"/>
          <p:cNvSpPr/>
          <p:nvPr/>
        </p:nvSpPr>
        <p:spPr>
          <a:xfrm>
            <a:off x="6335016" y="854742"/>
            <a:ext cx="184639" cy="720969"/>
          </a:xfrm>
          <a:custGeom>
            <a:avLst/>
            <a:gdLst>
              <a:gd name="connsiteX0" fmla="*/ 184639 w 184639"/>
              <a:gd name="connsiteY0" fmla="*/ 0 h 720969"/>
              <a:gd name="connsiteX1" fmla="*/ 149469 w 184639"/>
              <a:gd name="connsiteY1" fmla="*/ 61546 h 720969"/>
              <a:gd name="connsiteX2" fmla="*/ 123092 w 184639"/>
              <a:gd name="connsiteY2" fmla="*/ 114300 h 720969"/>
              <a:gd name="connsiteX3" fmla="*/ 87923 w 184639"/>
              <a:gd name="connsiteY3" fmla="*/ 193430 h 720969"/>
              <a:gd name="connsiteX4" fmla="*/ 70339 w 184639"/>
              <a:gd name="connsiteY4" fmla="*/ 246184 h 720969"/>
              <a:gd name="connsiteX5" fmla="*/ 43962 w 184639"/>
              <a:gd name="connsiteY5" fmla="*/ 298938 h 720969"/>
              <a:gd name="connsiteX6" fmla="*/ 17585 w 184639"/>
              <a:gd name="connsiteY6" fmla="*/ 316523 h 720969"/>
              <a:gd name="connsiteX7" fmla="*/ 0 w 184639"/>
              <a:gd name="connsiteY7" fmla="*/ 342900 h 720969"/>
              <a:gd name="connsiteX8" fmla="*/ 17585 w 184639"/>
              <a:gd name="connsiteY8" fmla="*/ 395653 h 720969"/>
              <a:gd name="connsiteX9" fmla="*/ 26377 w 184639"/>
              <a:gd name="connsiteY9" fmla="*/ 422030 h 720969"/>
              <a:gd name="connsiteX10" fmla="*/ 35169 w 184639"/>
              <a:gd name="connsiteY10" fmla="*/ 448407 h 720969"/>
              <a:gd name="connsiteX11" fmla="*/ 70339 w 184639"/>
              <a:gd name="connsiteY11" fmla="*/ 501161 h 720969"/>
              <a:gd name="connsiteX12" fmla="*/ 87923 w 184639"/>
              <a:gd name="connsiteY12" fmla="*/ 527538 h 720969"/>
              <a:gd name="connsiteX13" fmla="*/ 123092 w 184639"/>
              <a:gd name="connsiteY13" fmla="*/ 571500 h 720969"/>
              <a:gd name="connsiteX14" fmla="*/ 131885 w 184639"/>
              <a:gd name="connsiteY14" fmla="*/ 597876 h 720969"/>
              <a:gd name="connsiteX15" fmla="*/ 149469 w 184639"/>
              <a:gd name="connsiteY15" fmla="*/ 624253 h 720969"/>
              <a:gd name="connsiteX16" fmla="*/ 167054 w 184639"/>
              <a:gd name="connsiteY16" fmla="*/ 677007 h 720969"/>
              <a:gd name="connsiteX17" fmla="*/ 175846 w 184639"/>
              <a:gd name="connsiteY17" fmla="*/ 703384 h 720969"/>
              <a:gd name="connsiteX18" fmla="*/ 184639 w 184639"/>
              <a:gd name="connsiteY18" fmla="*/ 720969 h 72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84639" h="720969">
                <a:moveTo>
                  <a:pt x="184639" y="0"/>
                </a:moveTo>
                <a:cubicBezTo>
                  <a:pt x="172916" y="20515"/>
                  <a:pt x="160036" y="40412"/>
                  <a:pt x="149469" y="61546"/>
                </a:cubicBezTo>
                <a:cubicBezTo>
                  <a:pt x="113065" y="134352"/>
                  <a:pt x="173490" y="38704"/>
                  <a:pt x="123092" y="114300"/>
                </a:cubicBezTo>
                <a:cubicBezTo>
                  <a:pt x="102166" y="177078"/>
                  <a:pt x="115790" y="151631"/>
                  <a:pt x="87923" y="193430"/>
                </a:cubicBezTo>
                <a:lnTo>
                  <a:pt x="70339" y="246184"/>
                </a:lnTo>
                <a:cubicBezTo>
                  <a:pt x="63189" y="267635"/>
                  <a:pt x="61004" y="281896"/>
                  <a:pt x="43962" y="298938"/>
                </a:cubicBezTo>
                <a:cubicBezTo>
                  <a:pt x="36490" y="306410"/>
                  <a:pt x="26377" y="310661"/>
                  <a:pt x="17585" y="316523"/>
                </a:cubicBezTo>
                <a:cubicBezTo>
                  <a:pt x="11723" y="325315"/>
                  <a:pt x="0" y="332333"/>
                  <a:pt x="0" y="342900"/>
                </a:cubicBezTo>
                <a:cubicBezTo>
                  <a:pt x="0" y="361436"/>
                  <a:pt x="11723" y="378069"/>
                  <a:pt x="17585" y="395653"/>
                </a:cubicBezTo>
                <a:lnTo>
                  <a:pt x="26377" y="422030"/>
                </a:lnTo>
                <a:cubicBezTo>
                  <a:pt x="29308" y="430822"/>
                  <a:pt x="30028" y="440696"/>
                  <a:pt x="35169" y="448407"/>
                </a:cubicBezTo>
                <a:lnTo>
                  <a:pt x="70339" y="501161"/>
                </a:lnTo>
                <a:cubicBezTo>
                  <a:pt x="76200" y="509953"/>
                  <a:pt x="84581" y="517513"/>
                  <a:pt x="87923" y="527538"/>
                </a:cubicBezTo>
                <a:cubicBezTo>
                  <a:pt x="100058" y="563940"/>
                  <a:pt x="89005" y="548774"/>
                  <a:pt x="123092" y="571500"/>
                </a:cubicBezTo>
                <a:cubicBezTo>
                  <a:pt x="126023" y="580292"/>
                  <a:pt x="127740" y="589587"/>
                  <a:pt x="131885" y="597876"/>
                </a:cubicBezTo>
                <a:cubicBezTo>
                  <a:pt x="136611" y="607327"/>
                  <a:pt x="145177" y="614597"/>
                  <a:pt x="149469" y="624253"/>
                </a:cubicBezTo>
                <a:cubicBezTo>
                  <a:pt x="156997" y="641191"/>
                  <a:pt x="161192" y="659422"/>
                  <a:pt x="167054" y="677007"/>
                </a:cubicBezTo>
                <a:cubicBezTo>
                  <a:pt x="169985" y="685799"/>
                  <a:pt x="171701" y="695095"/>
                  <a:pt x="175846" y="703384"/>
                </a:cubicBezTo>
                <a:lnTo>
                  <a:pt x="184639" y="720969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Volný tvar 44"/>
          <p:cNvSpPr/>
          <p:nvPr/>
        </p:nvSpPr>
        <p:spPr>
          <a:xfrm>
            <a:off x="6247093" y="863534"/>
            <a:ext cx="105508" cy="17880"/>
          </a:xfrm>
          <a:custGeom>
            <a:avLst/>
            <a:gdLst>
              <a:gd name="connsiteX0" fmla="*/ 0 w 105508"/>
              <a:gd name="connsiteY0" fmla="*/ 0 h 17880"/>
              <a:gd name="connsiteX1" fmla="*/ 105508 w 105508"/>
              <a:gd name="connsiteY1" fmla="*/ 17584 h 17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5508" h="17880">
                <a:moveTo>
                  <a:pt x="0" y="0"/>
                </a:moveTo>
                <a:cubicBezTo>
                  <a:pt x="75636" y="21610"/>
                  <a:pt x="40210" y="17584"/>
                  <a:pt x="105508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Volný tvar 45"/>
          <p:cNvSpPr/>
          <p:nvPr/>
        </p:nvSpPr>
        <p:spPr>
          <a:xfrm>
            <a:off x="6466901" y="863534"/>
            <a:ext cx="123092" cy="26384"/>
          </a:xfrm>
          <a:custGeom>
            <a:avLst/>
            <a:gdLst>
              <a:gd name="connsiteX0" fmla="*/ 0 w 123092"/>
              <a:gd name="connsiteY0" fmla="*/ 0 h 26384"/>
              <a:gd name="connsiteX1" fmla="*/ 61546 w 123092"/>
              <a:gd name="connsiteY1" fmla="*/ 8792 h 26384"/>
              <a:gd name="connsiteX2" fmla="*/ 123092 w 123092"/>
              <a:gd name="connsiteY2" fmla="*/ 26377 h 26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3092" h="26384">
                <a:moveTo>
                  <a:pt x="0" y="0"/>
                </a:moveTo>
                <a:cubicBezTo>
                  <a:pt x="20515" y="2931"/>
                  <a:pt x="41353" y="4132"/>
                  <a:pt x="61546" y="8792"/>
                </a:cubicBezTo>
                <a:cubicBezTo>
                  <a:pt x="141763" y="27304"/>
                  <a:pt x="91861" y="26377"/>
                  <a:pt x="123092" y="26377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Volný tvar 46"/>
          <p:cNvSpPr/>
          <p:nvPr/>
        </p:nvSpPr>
        <p:spPr>
          <a:xfrm>
            <a:off x="6255885" y="1558126"/>
            <a:ext cx="105508" cy="17708"/>
          </a:xfrm>
          <a:custGeom>
            <a:avLst/>
            <a:gdLst>
              <a:gd name="connsiteX0" fmla="*/ 0 w 105508"/>
              <a:gd name="connsiteY0" fmla="*/ 0 h 17708"/>
              <a:gd name="connsiteX1" fmla="*/ 61547 w 105508"/>
              <a:gd name="connsiteY1" fmla="*/ 8792 h 17708"/>
              <a:gd name="connsiteX2" fmla="*/ 105508 w 105508"/>
              <a:gd name="connsiteY2" fmla="*/ 17585 h 17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508" h="17708">
                <a:moveTo>
                  <a:pt x="0" y="0"/>
                </a:moveTo>
                <a:cubicBezTo>
                  <a:pt x="20516" y="2931"/>
                  <a:pt x="41226" y="4728"/>
                  <a:pt x="61547" y="8792"/>
                </a:cubicBezTo>
                <a:cubicBezTo>
                  <a:pt x="114780" y="19439"/>
                  <a:pt x="65186" y="17585"/>
                  <a:pt x="105508" y="175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Volný tvar 47"/>
          <p:cNvSpPr/>
          <p:nvPr/>
        </p:nvSpPr>
        <p:spPr>
          <a:xfrm>
            <a:off x="6475693" y="1566918"/>
            <a:ext cx="131885" cy="17901"/>
          </a:xfrm>
          <a:custGeom>
            <a:avLst/>
            <a:gdLst>
              <a:gd name="connsiteX0" fmla="*/ 0 w 131885"/>
              <a:gd name="connsiteY0" fmla="*/ 0 h 17901"/>
              <a:gd name="connsiteX1" fmla="*/ 70339 w 131885"/>
              <a:gd name="connsiteY1" fmla="*/ 17585 h 17901"/>
              <a:gd name="connsiteX2" fmla="*/ 96715 w 131885"/>
              <a:gd name="connsiteY2" fmla="*/ 8793 h 17901"/>
              <a:gd name="connsiteX3" fmla="*/ 123092 w 131885"/>
              <a:gd name="connsiteY3" fmla="*/ 17585 h 17901"/>
              <a:gd name="connsiteX4" fmla="*/ 131885 w 131885"/>
              <a:gd name="connsiteY4" fmla="*/ 17585 h 17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885" h="17901">
                <a:moveTo>
                  <a:pt x="0" y="0"/>
                </a:moveTo>
                <a:cubicBezTo>
                  <a:pt x="23446" y="5862"/>
                  <a:pt x="46270" y="15397"/>
                  <a:pt x="70339" y="17585"/>
                </a:cubicBezTo>
                <a:cubicBezTo>
                  <a:pt x="79569" y="18424"/>
                  <a:pt x="87447" y="8793"/>
                  <a:pt x="96715" y="8793"/>
                </a:cubicBezTo>
                <a:cubicBezTo>
                  <a:pt x="105983" y="8793"/>
                  <a:pt x="114101" y="15337"/>
                  <a:pt x="123092" y="17585"/>
                </a:cubicBezTo>
                <a:cubicBezTo>
                  <a:pt x="125935" y="18296"/>
                  <a:pt x="128954" y="17585"/>
                  <a:pt x="131885" y="175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Volný tvar 48"/>
          <p:cNvSpPr/>
          <p:nvPr/>
        </p:nvSpPr>
        <p:spPr>
          <a:xfrm>
            <a:off x="2802069" y="1916750"/>
            <a:ext cx="3701562" cy="1581630"/>
          </a:xfrm>
          <a:custGeom>
            <a:avLst/>
            <a:gdLst>
              <a:gd name="connsiteX0" fmla="*/ 0 w 3701562"/>
              <a:gd name="connsiteY0" fmla="*/ 1004184 h 1581630"/>
              <a:gd name="connsiteX1" fmla="*/ 70338 w 3701562"/>
              <a:gd name="connsiteY1" fmla="*/ 933845 h 1581630"/>
              <a:gd name="connsiteX2" fmla="*/ 114300 w 3701562"/>
              <a:gd name="connsiteY2" fmla="*/ 872299 h 1581630"/>
              <a:gd name="connsiteX3" fmla="*/ 140677 w 3701562"/>
              <a:gd name="connsiteY3" fmla="*/ 819545 h 1581630"/>
              <a:gd name="connsiteX4" fmla="*/ 149469 w 3701562"/>
              <a:gd name="connsiteY4" fmla="*/ 793168 h 1581630"/>
              <a:gd name="connsiteX5" fmla="*/ 193431 w 3701562"/>
              <a:gd name="connsiteY5" fmla="*/ 740415 h 1581630"/>
              <a:gd name="connsiteX6" fmla="*/ 219808 w 3701562"/>
              <a:gd name="connsiteY6" fmla="*/ 687661 h 1581630"/>
              <a:gd name="connsiteX7" fmla="*/ 237392 w 3701562"/>
              <a:gd name="connsiteY7" fmla="*/ 634907 h 1581630"/>
              <a:gd name="connsiteX8" fmla="*/ 246185 w 3701562"/>
              <a:gd name="connsiteY8" fmla="*/ 608530 h 1581630"/>
              <a:gd name="connsiteX9" fmla="*/ 272562 w 3701562"/>
              <a:gd name="connsiteY9" fmla="*/ 590945 h 1581630"/>
              <a:gd name="connsiteX10" fmla="*/ 281354 w 3701562"/>
              <a:gd name="connsiteY10" fmla="*/ 564568 h 1581630"/>
              <a:gd name="connsiteX11" fmla="*/ 298938 w 3701562"/>
              <a:gd name="connsiteY11" fmla="*/ 538192 h 1581630"/>
              <a:gd name="connsiteX12" fmla="*/ 342900 w 3701562"/>
              <a:gd name="connsiteY12" fmla="*/ 467853 h 1581630"/>
              <a:gd name="connsiteX13" fmla="*/ 325315 w 3701562"/>
              <a:gd name="connsiteY13" fmla="*/ 590945 h 1581630"/>
              <a:gd name="connsiteX14" fmla="*/ 307731 w 3701562"/>
              <a:gd name="connsiteY14" fmla="*/ 1100899 h 1581630"/>
              <a:gd name="connsiteX15" fmla="*/ 298938 w 3701562"/>
              <a:gd name="connsiteY15" fmla="*/ 1162445 h 1581630"/>
              <a:gd name="connsiteX16" fmla="*/ 281354 w 3701562"/>
              <a:gd name="connsiteY16" fmla="*/ 1487761 h 1581630"/>
              <a:gd name="connsiteX17" fmla="*/ 272562 w 3701562"/>
              <a:gd name="connsiteY17" fmla="*/ 1575684 h 1581630"/>
              <a:gd name="connsiteX18" fmla="*/ 281354 w 3701562"/>
              <a:gd name="connsiteY18" fmla="*/ 1426215 h 1581630"/>
              <a:gd name="connsiteX19" fmla="*/ 290146 w 3701562"/>
              <a:gd name="connsiteY19" fmla="*/ 1382253 h 1581630"/>
              <a:gd name="connsiteX20" fmla="*/ 298938 w 3701562"/>
              <a:gd name="connsiteY20" fmla="*/ 1303122 h 1581630"/>
              <a:gd name="connsiteX21" fmla="*/ 307731 w 3701562"/>
              <a:gd name="connsiteY21" fmla="*/ 1109692 h 1581630"/>
              <a:gd name="connsiteX22" fmla="*/ 334108 w 3701562"/>
              <a:gd name="connsiteY22" fmla="*/ 828338 h 1581630"/>
              <a:gd name="connsiteX23" fmla="*/ 342900 w 3701562"/>
              <a:gd name="connsiteY23" fmla="*/ 793168 h 1581630"/>
              <a:gd name="connsiteX24" fmla="*/ 360485 w 3701562"/>
              <a:gd name="connsiteY24" fmla="*/ 740415 h 1581630"/>
              <a:gd name="connsiteX25" fmla="*/ 369277 w 3701562"/>
              <a:gd name="connsiteY25" fmla="*/ 714038 h 1581630"/>
              <a:gd name="connsiteX26" fmla="*/ 378069 w 3701562"/>
              <a:gd name="connsiteY26" fmla="*/ 687661 h 1581630"/>
              <a:gd name="connsiteX27" fmla="*/ 404446 w 3701562"/>
              <a:gd name="connsiteY27" fmla="*/ 678868 h 1581630"/>
              <a:gd name="connsiteX28" fmla="*/ 430823 w 3701562"/>
              <a:gd name="connsiteY28" fmla="*/ 696453 h 1581630"/>
              <a:gd name="connsiteX29" fmla="*/ 448408 w 3701562"/>
              <a:gd name="connsiteY29" fmla="*/ 757999 h 1581630"/>
              <a:gd name="connsiteX30" fmla="*/ 465992 w 3701562"/>
              <a:gd name="connsiteY30" fmla="*/ 863507 h 1581630"/>
              <a:gd name="connsiteX31" fmla="*/ 501162 w 3701562"/>
              <a:gd name="connsiteY31" fmla="*/ 916261 h 1581630"/>
              <a:gd name="connsiteX32" fmla="*/ 518746 w 3701562"/>
              <a:gd name="connsiteY32" fmla="*/ 942638 h 1581630"/>
              <a:gd name="connsiteX33" fmla="*/ 527538 w 3701562"/>
              <a:gd name="connsiteY33" fmla="*/ 969015 h 1581630"/>
              <a:gd name="connsiteX34" fmla="*/ 580292 w 3701562"/>
              <a:gd name="connsiteY34" fmla="*/ 1004184 h 1581630"/>
              <a:gd name="connsiteX35" fmla="*/ 615462 w 3701562"/>
              <a:gd name="connsiteY35" fmla="*/ 995392 h 1581630"/>
              <a:gd name="connsiteX36" fmla="*/ 633046 w 3701562"/>
              <a:gd name="connsiteY36" fmla="*/ 969015 h 1581630"/>
              <a:gd name="connsiteX37" fmla="*/ 650631 w 3701562"/>
              <a:gd name="connsiteY37" fmla="*/ 898676 h 1581630"/>
              <a:gd name="connsiteX38" fmla="*/ 668215 w 3701562"/>
              <a:gd name="connsiteY38" fmla="*/ 845922 h 1581630"/>
              <a:gd name="connsiteX39" fmla="*/ 677008 w 3701562"/>
              <a:gd name="connsiteY39" fmla="*/ 819545 h 1581630"/>
              <a:gd name="connsiteX40" fmla="*/ 685800 w 3701562"/>
              <a:gd name="connsiteY40" fmla="*/ 784376 h 1581630"/>
              <a:gd name="connsiteX41" fmla="*/ 703385 w 3701562"/>
              <a:gd name="connsiteY41" fmla="*/ 731622 h 1581630"/>
              <a:gd name="connsiteX42" fmla="*/ 729762 w 3701562"/>
              <a:gd name="connsiteY42" fmla="*/ 617322 h 1581630"/>
              <a:gd name="connsiteX43" fmla="*/ 747346 w 3701562"/>
              <a:gd name="connsiteY43" fmla="*/ 538192 h 1581630"/>
              <a:gd name="connsiteX44" fmla="*/ 747346 w 3701562"/>
              <a:gd name="connsiteY44" fmla="*/ 529399 h 1581630"/>
              <a:gd name="connsiteX45" fmla="*/ 773723 w 3701562"/>
              <a:gd name="connsiteY45" fmla="*/ 634907 h 1581630"/>
              <a:gd name="connsiteX46" fmla="*/ 800100 w 3701562"/>
              <a:gd name="connsiteY46" fmla="*/ 643699 h 1581630"/>
              <a:gd name="connsiteX47" fmla="*/ 826477 w 3701562"/>
              <a:gd name="connsiteY47" fmla="*/ 634907 h 1581630"/>
              <a:gd name="connsiteX48" fmla="*/ 879231 w 3701562"/>
              <a:gd name="connsiteY48" fmla="*/ 590945 h 1581630"/>
              <a:gd name="connsiteX49" fmla="*/ 896815 w 3701562"/>
              <a:gd name="connsiteY49" fmla="*/ 538192 h 1581630"/>
              <a:gd name="connsiteX50" fmla="*/ 896815 w 3701562"/>
              <a:gd name="connsiteY50" fmla="*/ 555776 h 1581630"/>
              <a:gd name="connsiteX51" fmla="*/ 879231 w 3701562"/>
              <a:gd name="connsiteY51" fmla="*/ 652492 h 1581630"/>
              <a:gd name="connsiteX52" fmla="*/ 870438 w 3701562"/>
              <a:gd name="connsiteY52" fmla="*/ 784376 h 1581630"/>
              <a:gd name="connsiteX53" fmla="*/ 888023 w 3701562"/>
              <a:gd name="connsiteY53" fmla="*/ 889884 h 1581630"/>
              <a:gd name="connsiteX54" fmla="*/ 905608 w 3701562"/>
              <a:gd name="connsiteY54" fmla="*/ 942638 h 1581630"/>
              <a:gd name="connsiteX55" fmla="*/ 914400 w 3701562"/>
              <a:gd name="connsiteY55" fmla="*/ 986599 h 1581630"/>
              <a:gd name="connsiteX56" fmla="*/ 940777 w 3701562"/>
              <a:gd name="connsiteY56" fmla="*/ 995392 h 1581630"/>
              <a:gd name="connsiteX57" fmla="*/ 1019908 w 3701562"/>
              <a:gd name="connsiteY57" fmla="*/ 925053 h 1581630"/>
              <a:gd name="connsiteX58" fmla="*/ 1081454 w 3701562"/>
              <a:gd name="connsiteY58" fmla="*/ 863507 h 1581630"/>
              <a:gd name="connsiteX59" fmla="*/ 1116623 w 3701562"/>
              <a:gd name="connsiteY59" fmla="*/ 810753 h 1581630"/>
              <a:gd name="connsiteX60" fmla="*/ 1151792 w 3701562"/>
              <a:gd name="connsiteY60" fmla="*/ 757999 h 1581630"/>
              <a:gd name="connsiteX61" fmla="*/ 1160585 w 3701562"/>
              <a:gd name="connsiteY61" fmla="*/ 731622 h 1581630"/>
              <a:gd name="connsiteX62" fmla="*/ 1169377 w 3701562"/>
              <a:gd name="connsiteY62" fmla="*/ 687661 h 1581630"/>
              <a:gd name="connsiteX63" fmla="*/ 1178169 w 3701562"/>
              <a:gd name="connsiteY63" fmla="*/ 652492 h 1581630"/>
              <a:gd name="connsiteX64" fmla="*/ 1169377 w 3701562"/>
              <a:gd name="connsiteY64" fmla="*/ 503022 h 1581630"/>
              <a:gd name="connsiteX65" fmla="*/ 1143000 w 3701562"/>
              <a:gd name="connsiteY65" fmla="*/ 485438 h 1581630"/>
              <a:gd name="connsiteX66" fmla="*/ 1116623 w 3701562"/>
              <a:gd name="connsiteY66" fmla="*/ 503022 h 1581630"/>
              <a:gd name="connsiteX67" fmla="*/ 1107831 w 3701562"/>
              <a:gd name="connsiteY67" fmla="*/ 529399 h 1581630"/>
              <a:gd name="connsiteX68" fmla="*/ 1090246 w 3701562"/>
              <a:gd name="connsiteY68" fmla="*/ 555776 h 1581630"/>
              <a:gd name="connsiteX69" fmla="*/ 1072662 w 3701562"/>
              <a:gd name="connsiteY69" fmla="*/ 608530 h 1581630"/>
              <a:gd name="connsiteX70" fmla="*/ 1090246 w 3701562"/>
              <a:gd name="connsiteY70" fmla="*/ 845922 h 1581630"/>
              <a:gd name="connsiteX71" fmla="*/ 1107831 w 3701562"/>
              <a:gd name="connsiteY71" fmla="*/ 898676 h 1581630"/>
              <a:gd name="connsiteX72" fmla="*/ 1116623 w 3701562"/>
              <a:gd name="connsiteY72" fmla="*/ 925053 h 1581630"/>
              <a:gd name="connsiteX73" fmla="*/ 1143000 w 3701562"/>
              <a:gd name="connsiteY73" fmla="*/ 977807 h 1581630"/>
              <a:gd name="connsiteX74" fmla="*/ 1195754 w 3701562"/>
              <a:gd name="connsiteY74" fmla="*/ 1012976 h 1581630"/>
              <a:gd name="connsiteX75" fmla="*/ 1222131 w 3701562"/>
              <a:gd name="connsiteY75" fmla="*/ 1004184 h 1581630"/>
              <a:gd name="connsiteX76" fmla="*/ 1274885 w 3701562"/>
              <a:gd name="connsiteY76" fmla="*/ 969015 h 1581630"/>
              <a:gd name="connsiteX77" fmla="*/ 1301262 w 3701562"/>
              <a:gd name="connsiteY77" fmla="*/ 907468 h 1581630"/>
              <a:gd name="connsiteX78" fmla="*/ 1318846 w 3701562"/>
              <a:gd name="connsiteY78" fmla="*/ 881092 h 1581630"/>
              <a:gd name="connsiteX79" fmla="*/ 1345223 w 3701562"/>
              <a:gd name="connsiteY79" fmla="*/ 863507 h 1581630"/>
              <a:gd name="connsiteX80" fmla="*/ 1371600 w 3701562"/>
              <a:gd name="connsiteY80" fmla="*/ 810753 h 1581630"/>
              <a:gd name="connsiteX81" fmla="*/ 1397977 w 3701562"/>
              <a:gd name="connsiteY81" fmla="*/ 757999 h 1581630"/>
              <a:gd name="connsiteX82" fmla="*/ 1433146 w 3701562"/>
              <a:gd name="connsiteY82" fmla="*/ 634907 h 1581630"/>
              <a:gd name="connsiteX83" fmla="*/ 1450731 w 3701562"/>
              <a:gd name="connsiteY83" fmla="*/ 485438 h 1581630"/>
              <a:gd name="connsiteX84" fmla="*/ 1468315 w 3701562"/>
              <a:gd name="connsiteY84" fmla="*/ 511815 h 1581630"/>
              <a:gd name="connsiteX85" fmla="*/ 1485900 w 3701562"/>
              <a:gd name="connsiteY85" fmla="*/ 573361 h 1581630"/>
              <a:gd name="connsiteX86" fmla="*/ 1503485 w 3701562"/>
              <a:gd name="connsiteY86" fmla="*/ 626115 h 1581630"/>
              <a:gd name="connsiteX87" fmla="*/ 1538654 w 3701562"/>
              <a:gd name="connsiteY87" fmla="*/ 731622 h 1581630"/>
              <a:gd name="connsiteX88" fmla="*/ 1547446 w 3701562"/>
              <a:gd name="connsiteY88" fmla="*/ 757999 h 1581630"/>
              <a:gd name="connsiteX89" fmla="*/ 1556238 w 3701562"/>
              <a:gd name="connsiteY89" fmla="*/ 784376 h 1581630"/>
              <a:gd name="connsiteX90" fmla="*/ 1565031 w 3701562"/>
              <a:gd name="connsiteY90" fmla="*/ 819545 h 1581630"/>
              <a:gd name="connsiteX91" fmla="*/ 1582615 w 3701562"/>
              <a:gd name="connsiteY91" fmla="*/ 872299 h 1581630"/>
              <a:gd name="connsiteX92" fmla="*/ 1565031 w 3701562"/>
              <a:gd name="connsiteY92" fmla="*/ 960222 h 1581630"/>
              <a:gd name="connsiteX93" fmla="*/ 1538654 w 3701562"/>
              <a:gd name="connsiteY93" fmla="*/ 986599 h 1581630"/>
              <a:gd name="connsiteX94" fmla="*/ 1512277 w 3701562"/>
              <a:gd name="connsiteY94" fmla="*/ 995392 h 1581630"/>
              <a:gd name="connsiteX95" fmla="*/ 1450731 w 3701562"/>
              <a:gd name="connsiteY95" fmla="*/ 986599 h 1581630"/>
              <a:gd name="connsiteX96" fmla="*/ 1477108 w 3701562"/>
              <a:gd name="connsiteY96" fmla="*/ 1004184 h 1581630"/>
              <a:gd name="connsiteX97" fmla="*/ 1503485 w 3701562"/>
              <a:gd name="connsiteY97" fmla="*/ 1012976 h 1581630"/>
              <a:gd name="connsiteX98" fmla="*/ 1635369 w 3701562"/>
              <a:gd name="connsiteY98" fmla="*/ 977807 h 1581630"/>
              <a:gd name="connsiteX99" fmla="*/ 1652954 w 3701562"/>
              <a:gd name="connsiteY99" fmla="*/ 951430 h 1581630"/>
              <a:gd name="connsiteX100" fmla="*/ 1679331 w 3701562"/>
              <a:gd name="connsiteY100" fmla="*/ 925053 h 1581630"/>
              <a:gd name="connsiteX101" fmla="*/ 1688123 w 3701562"/>
              <a:gd name="connsiteY101" fmla="*/ 898676 h 1581630"/>
              <a:gd name="connsiteX102" fmla="*/ 1705708 w 3701562"/>
              <a:gd name="connsiteY102" fmla="*/ 872299 h 1581630"/>
              <a:gd name="connsiteX103" fmla="*/ 1732085 w 3701562"/>
              <a:gd name="connsiteY103" fmla="*/ 793168 h 1581630"/>
              <a:gd name="connsiteX104" fmla="*/ 1740877 w 3701562"/>
              <a:gd name="connsiteY104" fmla="*/ 766792 h 1581630"/>
              <a:gd name="connsiteX105" fmla="*/ 1758462 w 3701562"/>
              <a:gd name="connsiteY105" fmla="*/ 740415 h 1581630"/>
              <a:gd name="connsiteX106" fmla="*/ 1784838 w 3701562"/>
              <a:gd name="connsiteY106" fmla="*/ 643699 h 1581630"/>
              <a:gd name="connsiteX107" fmla="*/ 1793631 w 3701562"/>
              <a:gd name="connsiteY107" fmla="*/ 608530 h 1581630"/>
              <a:gd name="connsiteX108" fmla="*/ 1784838 w 3701562"/>
              <a:gd name="connsiteY108" fmla="*/ 511815 h 1581630"/>
              <a:gd name="connsiteX109" fmla="*/ 1776046 w 3701562"/>
              <a:gd name="connsiteY109" fmla="*/ 485438 h 1581630"/>
              <a:gd name="connsiteX110" fmla="*/ 1749669 w 3701562"/>
              <a:gd name="connsiteY110" fmla="*/ 476645 h 1581630"/>
              <a:gd name="connsiteX111" fmla="*/ 1723292 w 3701562"/>
              <a:gd name="connsiteY111" fmla="*/ 810753 h 1581630"/>
              <a:gd name="connsiteX112" fmla="*/ 1732085 w 3701562"/>
              <a:gd name="connsiteY112" fmla="*/ 845922 h 1581630"/>
              <a:gd name="connsiteX113" fmla="*/ 1749669 w 3701562"/>
              <a:gd name="connsiteY113" fmla="*/ 898676 h 1581630"/>
              <a:gd name="connsiteX114" fmla="*/ 1758462 w 3701562"/>
              <a:gd name="connsiteY114" fmla="*/ 925053 h 1581630"/>
              <a:gd name="connsiteX115" fmla="*/ 1828800 w 3701562"/>
              <a:gd name="connsiteY115" fmla="*/ 986599 h 1581630"/>
              <a:gd name="connsiteX116" fmla="*/ 1855177 w 3701562"/>
              <a:gd name="connsiteY116" fmla="*/ 995392 h 1581630"/>
              <a:gd name="connsiteX117" fmla="*/ 1881554 w 3701562"/>
              <a:gd name="connsiteY117" fmla="*/ 986599 h 1581630"/>
              <a:gd name="connsiteX118" fmla="*/ 1934308 w 3701562"/>
              <a:gd name="connsiteY118" fmla="*/ 951430 h 1581630"/>
              <a:gd name="connsiteX119" fmla="*/ 1943100 w 3701562"/>
              <a:gd name="connsiteY119" fmla="*/ 925053 h 1581630"/>
              <a:gd name="connsiteX120" fmla="*/ 1978269 w 3701562"/>
              <a:gd name="connsiteY120" fmla="*/ 872299 h 1581630"/>
              <a:gd name="connsiteX121" fmla="*/ 1987062 w 3701562"/>
              <a:gd name="connsiteY121" fmla="*/ 819545 h 1581630"/>
              <a:gd name="connsiteX122" fmla="*/ 1995854 w 3701562"/>
              <a:gd name="connsiteY122" fmla="*/ 749207 h 1581630"/>
              <a:gd name="connsiteX123" fmla="*/ 2013438 w 3701562"/>
              <a:gd name="connsiteY123" fmla="*/ 670076 h 1581630"/>
              <a:gd name="connsiteX124" fmla="*/ 2022231 w 3701562"/>
              <a:gd name="connsiteY124" fmla="*/ 617322 h 1581630"/>
              <a:gd name="connsiteX125" fmla="*/ 2039815 w 3701562"/>
              <a:gd name="connsiteY125" fmla="*/ 590945 h 1581630"/>
              <a:gd name="connsiteX126" fmla="*/ 2057400 w 3701562"/>
              <a:gd name="connsiteY126" fmla="*/ 538192 h 1581630"/>
              <a:gd name="connsiteX127" fmla="*/ 2066192 w 3701562"/>
              <a:gd name="connsiteY127" fmla="*/ 511815 h 1581630"/>
              <a:gd name="connsiteX128" fmla="*/ 2092569 w 3701562"/>
              <a:gd name="connsiteY128" fmla="*/ 485438 h 1581630"/>
              <a:gd name="connsiteX129" fmla="*/ 2154115 w 3701562"/>
              <a:gd name="connsiteY129" fmla="*/ 494230 h 1581630"/>
              <a:gd name="connsiteX130" fmla="*/ 2171700 w 3701562"/>
              <a:gd name="connsiteY130" fmla="*/ 520607 h 1581630"/>
              <a:gd name="connsiteX131" fmla="*/ 2162908 w 3701562"/>
              <a:gd name="connsiteY131" fmla="*/ 872299 h 1581630"/>
              <a:gd name="connsiteX132" fmla="*/ 2171700 w 3701562"/>
              <a:gd name="connsiteY132" fmla="*/ 916261 h 1581630"/>
              <a:gd name="connsiteX133" fmla="*/ 2189285 w 3701562"/>
              <a:gd name="connsiteY133" fmla="*/ 881092 h 1581630"/>
              <a:gd name="connsiteX134" fmla="*/ 2206869 w 3701562"/>
              <a:gd name="connsiteY134" fmla="*/ 801961 h 1581630"/>
              <a:gd name="connsiteX135" fmla="*/ 2224454 w 3701562"/>
              <a:gd name="connsiteY135" fmla="*/ 705245 h 1581630"/>
              <a:gd name="connsiteX136" fmla="*/ 2242038 w 3701562"/>
              <a:gd name="connsiteY136" fmla="*/ 652492 h 1581630"/>
              <a:gd name="connsiteX137" fmla="*/ 2259623 w 3701562"/>
              <a:gd name="connsiteY137" fmla="*/ 590945 h 1581630"/>
              <a:gd name="connsiteX138" fmla="*/ 2303585 w 3701562"/>
              <a:gd name="connsiteY138" fmla="*/ 538192 h 1581630"/>
              <a:gd name="connsiteX139" fmla="*/ 2329962 w 3701562"/>
              <a:gd name="connsiteY139" fmla="*/ 520607 h 1581630"/>
              <a:gd name="connsiteX140" fmla="*/ 2382715 w 3701562"/>
              <a:gd name="connsiteY140" fmla="*/ 546984 h 1581630"/>
              <a:gd name="connsiteX141" fmla="*/ 2391508 w 3701562"/>
              <a:gd name="connsiteY141" fmla="*/ 573361 h 1581630"/>
              <a:gd name="connsiteX142" fmla="*/ 2373923 w 3701562"/>
              <a:gd name="connsiteY142" fmla="*/ 740415 h 1581630"/>
              <a:gd name="connsiteX143" fmla="*/ 2382715 w 3701562"/>
              <a:gd name="connsiteY143" fmla="*/ 889884 h 1581630"/>
              <a:gd name="connsiteX144" fmla="*/ 2417885 w 3701562"/>
              <a:gd name="connsiteY144" fmla="*/ 986599 h 1581630"/>
              <a:gd name="connsiteX145" fmla="*/ 2470638 w 3701562"/>
              <a:gd name="connsiteY145" fmla="*/ 1004184 h 1581630"/>
              <a:gd name="connsiteX146" fmla="*/ 2514600 w 3701562"/>
              <a:gd name="connsiteY146" fmla="*/ 995392 h 1581630"/>
              <a:gd name="connsiteX147" fmla="*/ 2549769 w 3701562"/>
              <a:gd name="connsiteY147" fmla="*/ 942638 h 1581630"/>
              <a:gd name="connsiteX148" fmla="*/ 2593731 w 3701562"/>
              <a:gd name="connsiteY148" fmla="*/ 889884 h 1581630"/>
              <a:gd name="connsiteX149" fmla="*/ 2620108 w 3701562"/>
              <a:gd name="connsiteY149" fmla="*/ 863507 h 1581630"/>
              <a:gd name="connsiteX150" fmla="*/ 2637692 w 3701562"/>
              <a:gd name="connsiteY150" fmla="*/ 810753 h 1581630"/>
              <a:gd name="connsiteX151" fmla="*/ 2646485 w 3701562"/>
              <a:gd name="connsiteY151" fmla="*/ 784376 h 1581630"/>
              <a:gd name="connsiteX152" fmla="*/ 2664069 w 3701562"/>
              <a:gd name="connsiteY152" fmla="*/ 757999 h 1581630"/>
              <a:gd name="connsiteX153" fmla="*/ 2699238 w 3701562"/>
              <a:gd name="connsiteY153" fmla="*/ 634907 h 1581630"/>
              <a:gd name="connsiteX154" fmla="*/ 2716823 w 3701562"/>
              <a:gd name="connsiteY154" fmla="*/ 608530 h 1581630"/>
              <a:gd name="connsiteX155" fmla="*/ 2743200 w 3701562"/>
              <a:gd name="connsiteY155" fmla="*/ 538192 h 1581630"/>
              <a:gd name="connsiteX156" fmla="*/ 2769577 w 3701562"/>
              <a:gd name="connsiteY156" fmla="*/ 476645 h 1581630"/>
              <a:gd name="connsiteX157" fmla="*/ 2778369 w 3701562"/>
              <a:gd name="connsiteY157" fmla="*/ 423892 h 1581630"/>
              <a:gd name="connsiteX158" fmla="*/ 2787162 w 3701562"/>
              <a:gd name="connsiteY158" fmla="*/ 388722 h 1581630"/>
              <a:gd name="connsiteX159" fmla="*/ 2795954 w 3701562"/>
              <a:gd name="connsiteY159" fmla="*/ 265630 h 1581630"/>
              <a:gd name="connsiteX160" fmla="*/ 2822331 w 3701562"/>
              <a:gd name="connsiteY160" fmla="*/ 177707 h 1581630"/>
              <a:gd name="connsiteX161" fmla="*/ 2839915 w 3701562"/>
              <a:gd name="connsiteY161" fmla="*/ 107368 h 1581630"/>
              <a:gd name="connsiteX162" fmla="*/ 2866292 w 3701562"/>
              <a:gd name="connsiteY162" fmla="*/ 28238 h 1581630"/>
              <a:gd name="connsiteX163" fmla="*/ 2875085 w 3701562"/>
              <a:gd name="connsiteY163" fmla="*/ 1861 h 1581630"/>
              <a:gd name="connsiteX164" fmla="*/ 2857500 w 3701562"/>
              <a:gd name="connsiteY164" fmla="*/ 89784 h 1581630"/>
              <a:gd name="connsiteX165" fmla="*/ 2848708 w 3701562"/>
              <a:gd name="connsiteY165" fmla="*/ 133745 h 1581630"/>
              <a:gd name="connsiteX166" fmla="*/ 2839915 w 3701562"/>
              <a:gd name="connsiteY166" fmla="*/ 186499 h 1581630"/>
              <a:gd name="connsiteX167" fmla="*/ 2831123 w 3701562"/>
              <a:gd name="connsiteY167" fmla="*/ 230461 h 1581630"/>
              <a:gd name="connsiteX168" fmla="*/ 2804746 w 3701562"/>
              <a:gd name="connsiteY168" fmla="*/ 397515 h 1581630"/>
              <a:gd name="connsiteX169" fmla="*/ 2787162 w 3701562"/>
              <a:gd name="connsiteY169" fmla="*/ 582153 h 1581630"/>
              <a:gd name="connsiteX170" fmla="*/ 2813538 w 3701562"/>
              <a:gd name="connsiteY170" fmla="*/ 907468 h 1581630"/>
              <a:gd name="connsiteX171" fmla="*/ 2822331 w 3701562"/>
              <a:gd name="connsiteY171" fmla="*/ 933845 h 1581630"/>
              <a:gd name="connsiteX172" fmla="*/ 2848708 w 3701562"/>
              <a:gd name="connsiteY172" fmla="*/ 986599 h 1581630"/>
              <a:gd name="connsiteX173" fmla="*/ 2875085 w 3701562"/>
              <a:gd name="connsiteY173" fmla="*/ 1004184 h 1581630"/>
              <a:gd name="connsiteX174" fmla="*/ 2963008 w 3701562"/>
              <a:gd name="connsiteY174" fmla="*/ 977807 h 1581630"/>
              <a:gd name="connsiteX175" fmla="*/ 2998177 w 3701562"/>
              <a:gd name="connsiteY175" fmla="*/ 925053 h 1581630"/>
              <a:gd name="connsiteX176" fmla="*/ 3006969 w 3701562"/>
              <a:gd name="connsiteY176" fmla="*/ 898676 h 1581630"/>
              <a:gd name="connsiteX177" fmla="*/ 3050931 w 3701562"/>
              <a:gd name="connsiteY177" fmla="*/ 819545 h 1581630"/>
              <a:gd name="connsiteX178" fmla="*/ 3068515 w 3701562"/>
              <a:gd name="connsiteY178" fmla="*/ 740415 h 1581630"/>
              <a:gd name="connsiteX179" fmla="*/ 3103685 w 3701562"/>
              <a:gd name="connsiteY179" fmla="*/ 617322 h 1581630"/>
              <a:gd name="connsiteX180" fmla="*/ 3121269 w 3701562"/>
              <a:gd name="connsiteY180" fmla="*/ 590945 h 1581630"/>
              <a:gd name="connsiteX181" fmla="*/ 3147646 w 3701562"/>
              <a:gd name="connsiteY181" fmla="*/ 503022 h 1581630"/>
              <a:gd name="connsiteX182" fmla="*/ 3156438 w 3701562"/>
              <a:gd name="connsiteY182" fmla="*/ 476645 h 1581630"/>
              <a:gd name="connsiteX183" fmla="*/ 3165231 w 3701562"/>
              <a:gd name="connsiteY183" fmla="*/ 450268 h 1581630"/>
              <a:gd name="connsiteX184" fmla="*/ 3174023 w 3701562"/>
              <a:gd name="connsiteY184" fmla="*/ 485438 h 1581630"/>
              <a:gd name="connsiteX185" fmla="*/ 3191608 w 3701562"/>
              <a:gd name="connsiteY185" fmla="*/ 582153 h 1581630"/>
              <a:gd name="connsiteX186" fmla="*/ 3209192 w 3701562"/>
              <a:gd name="connsiteY186" fmla="*/ 608530 h 1581630"/>
              <a:gd name="connsiteX187" fmla="*/ 3244362 w 3701562"/>
              <a:gd name="connsiteY187" fmla="*/ 687661 h 1581630"/>
              <a:gd name="connsiteX188" fmla="*/ 3253154 w 3701562"/>
              <a:gd name="connsiteY188" fmla="*/ 714038 h 1581630"/>
              <a:gd name="connsiteX189" fmla="*/ 3288323 w 3701562"/>
              <a:gd name="connsiteY189" fmla="*/ 766792 h 1581630"/>
              <a:gd name="connsiteX190" fmla="*/ 3314700 w 3701562"/>
              <a:gd name="connsiteY190" fmla="*/ 845922 h 1581630"/>
              <a:gd name="connsiteX191" fmla="*/ 3323492 w 3701562"/>
              <a:gd name="connsiteY191" fmla="*/ 872299 h 1581630"/>
              <a:gd name="connsiteX192" fmla="*/ 3305908 w 3701562"/>
              <a:gd name="connsiteY192" fmla="*/ 969015 h 1581630"/>
              <a:gd name="connsiteX193" fmla="*/ 3288323 w 3701562"/>
              <a:gd name="connsiteY193" fmla="*/ 995392 h 1581630"/>
              <a:gd name="connsiteX194" fmla="*/ 3261946 w 3701562"/>
              <a:gd name="connsiteY194" fmla="*/ 1004184 h 1581630"/>
              <a:gd name="connsiteX195" fmla="*/ 3209192 w 3701562"/>
              <a:gd name="connsiteY195" fmla="*/ 995392 h 1581630"/>
              <a:gd name="connsiteX196" fmla="*/ 3165231 w 3701562"/>
              <a:gd name="connsiteY196" fmla="*/ 951430 h 1581630"/>
              <a:gd name="connsiteX197" fmla="*/ 3147646 w 3701562"/>
              <a:gd name="connsiteY197" fmla="*/ 898676 h 1581630"/>
              <a:gd name="connsiteX198" fmla="*/ 3156438 w 3701562"/>
              <a:gd name="connsiteY198" fmla="*/ 925053 h 1581630"/>
              <a:gd name="connsiteX199" fmla="*/ 3165231 w 3701562"/>
              <a:gd name="connsiteY199" fmla="*/ 951430 h 1581630"/>
              <a:gd name="connsiteX200" fmla="*/ 3174023 w 3701562"/>
              <a:gd name="connsiteY200" fmla="*/ 977807 h 1581630"/>
              <a:gd name="connsiteX201" fmla="*/ 3226777 w 3701562"/>
              <a:gd name="connsiteY201" fmla="*/ 1012976 h 1581630"/>
              <a:gd name="connsiteX202" fmla="*/ 3297115 w 3701562"/>
              <a:gd name="connsiteY202" fmla="*/ 986599 h 1581630"/>
              <a:gd name="connsiteX203" fmla="*/ 3314700 w 3701562"/>
              <a:gd name="connsiteY203" fmla="*/ 960222 h 1581630"/>
              <a:gd name="connsiteX204" fmla="*/ 3349869 w 3701562"/>
              <a:gd name="connsiteY204" fmla="*/ 907468 h 1581630"/>
              <a:gd name="connsiteX205" fmla="*/ 3385038 w 3701562"/>
              <a:gd name="connsiteY205" fmla="*/ 863507 h 1581630"/>
              <a:gd name="connsiteX206" fmla="*/ 3411415 w 3701562"/>
              <a:gd name="connsiteY206" fmla="*/ 810753 h 1581630"/>
              <a:gd name="connsiteX207" fmla="*/ 3420208 w 3701562"/>
              <a:gd name="connsiteY207" fmla="*/ 784376 h 1581630"/>
              <a:gd name="connsiteX208" fmla="*/ 3455377 w 3701562"/>
              <a:gd name="connsiteY208" fmla="*/ 731622 h 1581630"/>
              <a:gd name="connsiteX209" fmla="*/ 3490546 w 3701562"/>
              <a:gd name="connsiteY209" fmla="*/ 652492 h 1581630"/>
              <a:gd name="connsiteX210" fmla="*/ 3499338 w 3701562"/>
              <a:gd name="connsiteY210" fmla="*/ 626115 h 1581630"/>
              <a:gd name="connsiteX211" fmla="*/ 3552092 w 3701562"/>
              <a:gd name="connsiteY211" fmla="*/ 590945 h 1581630"/>
              <a:gd name="connsiteX212" fmla="*/ 3604846 w 3701562"/>
              <a:gd name="connsiteY212" fmla="*/ 590945 h 1581630"/>
              <a:gd name="connsiteX213" fmla="*/ 3666392 w 3701562"/>
              <a:gd name="connsiteY213" fmla="*/ 599738 h 1581630"/>
              <a:gd name="connsiteX214" fmla="*/ 3683977 w 3701562"/>
              <a:gd name="connsiteY214" fmla="*/ 626115 h 1581630"/>
              <a:gd name="connsiteX215" fmla="*/ 3701562 w 3701562"/>
              <a:gd name="connsiteY215" fmla="*/ 678868 h 1581630"/>
              <a:gd name="connsiteX216" fmla="*/ 3692769 w 3701562"/>
              <a:gd name="connsiteY216" fmla="*/ 749207 h 1581630"/>
              <a:gd name="connsiteX217" fmla="*/ 3640015 w 3701562"/>
              <a:gd name="connsiteY217" fmla="*/ 766792 h 1581630"/>
              <a:gd name="connsiteX218" fmla="*/ 3613638 w 3701562"/>
              <a:gd name="connsiteY218" fmla="*/ 775584 h 1581630"/>
              <a:gd name="connsiteX219" fmla="*/ 3587262 w 3701562"/>
              <a:gd name="connsiteY219" fmla="*/ 757999 h 1581630"/>
              <a:gd name="connsiteX220" fmla="*/ 3578469 w 3701562"/>
              <a:gd name="connsiteY220" fmla="*/ 731622 h 1581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</a:cxnLst>
            <a:rect l="l" t="t" r="r" b="b"/>
            <a:pathLst>
              <a:path w="3701562" h="1581630">
                <a:moveTo>
                  <a:pt x="0" y="1004184"/>
                </a:moveTo>
                <a:cubicBezTo>
                  <a:pt x="23446" y="980738"/>
                  <a:pt x="47932" y="958288"/>
                  <a:pt x="70338" y="933845"/>
                </a:cubicBezTo>
                <a:cubicBezTo>
                  <a:pt x="83667" y="919304"/>
                  <a:pt x="102568" y="889897"/>
                  <a:pt x="114300" y="872299"/>
                </a:cubicBezTo>
                <a:cubicBezTo>
                  <a:pt x="136399" y="806000"/>
                  <a:pt x="106589" y="887722"/>
                  <a:pt x="140677" y="819545"/>
                </a:cubicBezTo>
                <a:cubicBezTo>
                  <a:pt x="144822" y="811256"/>
                  <a:pt x="145324" y="801457"/>
                  <a:pt x="149469" y="793168"/>
                </a:cubicBezTo>
                <a:cubicBezTo>
                  <a:pt x="161709" y="768689"/>
                  <a:pt x="173989" y="759857"/>
                  <a:pt x="193431" y="740415"/>
                </a:cubicBezTo>
                <a:cubicBezTo>
                  <a:pt x="225495" y="644219"/>
                  <a:pt x="174357" y="789926"/>
                  <a:pt x="219808" y="687661"/>
                </a:cubicBezTo>
                <a:cubicBezTo>
                  <a:pt x="227336" y="670723"/>
                  <a:pt x="231530" y="652492"/>
                  <a:pt x="237392" y="634907"/>
                </a:cubicBezTo>
                <a:cubicBezTo>
                  <a:pt x="240323" y="626115"/>
                  <a:pt x="238474" y="613671"/>
                  <a:pt x="246185" y="608530"/>
                </a:cubicBezTo>
                <a:lnTo>
                  <a:pt x="272562" y="590945"/>
                </a:lnTo>
                <a:cubicBezTo>
                  <a:pt x="275493" y="582153"/>
                  <a:pt x="277209" y="572857"/>
                  <a:pt x="281354" y="564568"/>
                </a:cubicBezTo>
                <a:cubicBezTo>
                  <a:pt x="286079" y="555117"/>
                  <a:pt x="294646" y="547848"/>
                  <a:pt x="298938" y="538192"/>
                </a:cubicBezTo>
                <a:cubicBezTo>
                  <a:pt x="329777" y="468805"/>
                  <a:pt x="295449" y="499487"/>
                  <a:pt x="342900" y="467853"/>
                </a:cubicBezTo>
                <a:cubicBezTo>
                  <a:pt x="325670" y="519544"/>
                  <a:pt x="328665" y="503847"/>
                  <a:pt x="325315" y="590945"/>
                </a:cubicBezTo>
                <a:cubicBezTo>
                  <a:pt x="318216" y="775513"/>
                  <a:pt x="322373" y="925203"/>
                  <a:pt x="307731" y="1100899"/>
                </a:cubicBezTo>
                <a:cubicBezTo>
                  <a:pt x="306010" y="1121551"/>
                  <a:pt x="301869" y="1141930"/>
                  <a:pt x="298938" y="1162445"/>
                </a:cubicBezTo>
                <a:cubicBezTo>
                  <a:pt x="292415" y="1312483"/>
                  <a:pt x="292480" y="1354240"/>
                  <a:pt x="281354" y="1487761"/>
                </a:cubicBezTo>
                <a:cubicBezTo>
                  <a:pt x="278908" y="1517113"/>
                  <a:pt x="272562" y="1605138"/>
                  <a:pt x="272562" y="1575684"/>
                </a:cubicBezTo>
                <a:cubicBezTo>
                  <a:pt x="272562" y="1525775"/>
                  <a:pt x="276836" y="1475919"/>
                  <a:pt x="281354" y="1426215"/>
                </a:cubicBezTo>
                <a:cubicBezTo>
                  <a:pt x="282707" y="1411332"/>
                  <a:pt x="288033" y="1397047"/>
                  <a:pt x="290146" y="1382253"/>
                </a:cubicBezTo>
                <a:cubicBezTo>
                  <a:pt x="293899" y="1355980"/>
                  <a:pt x="296007" y="1329499"/>
                  <a:pt x="298938" y="1303122"/>
                </a:cubicBezTo>
                <a:cubicBezTo>
                  <a:pt x="301869" y="1238645"/>
                  <a:pt x="303787" y="1174115"/>
                  <a:pt x="307731" y="1109692"/>
                </a:cubicBezTo>
                <a:cubicBezTo>
                  <a:pt x="316485" y="966711"/>
                  <a:pt x="311623" y="929518"/>
                  <a:pt x="334108" y="828338"/>
                </a:cubicBezTo>
                <a:cubicBezTo>
                  <a:pt x="336729" y="816542"/>
                  <a:pt x="339428" y="804742"/>
                  <a:pt x="342900" y="793168"/>
                </a:cubicBezTo>
                <a:cubicBezTo>
                  <a:pt x="348226" y="775414"/>
                  <a:pt x="354623" y="757999"/>
                  <a:pt x="360485" y="740415"/>
                </a:cubicBezTo>
                <a:lnTo>
                  <a:pt x="369277" y="714038"/>
                </a:lnTo>
                <a:cubicBezTo>
                  <a:pt x="372208" y="705246"/>
                  <a:pt x="369277" y="690592"/>
                  <a:pt x="378069" y="687661"/>
                </a:cubicBezTo>
                <a:lnTo>
                  <a:pt x="404446" y="678868"/>
                </a:lnTo>
                <a:cubicBezTo>
                  <a:pt x="413238" y="684730"/>
                  <a:pt x="424222" y="688201"/>
                  <a:pt x="430823" y="696453"/>
                </a:cubicBezTo>
                <a:cubicBezTo>
                  <a:pt x="435408" y="702184"/>
                  <a:pt x="447834" y="755704"/>
                  <a:pt x="448408" y="757999"/>
                </a:cubicBezTo>
                <a:cubicBezTo>
                  <a:pt x="450022" y="772522"/>
                  <a:pt x="451672" y="837731"/>
                  <a:pt x="465992" y="863507"/>
                </a:cubicBezTo>
                <a:cubicBezTo>
                  <a:pt x="476256" y="881982"/>
                  <a:pt x="489439" y="898676"/>
                  <a:pt x="501162" y="916261"/>
                </a:cubicBezTo>
                <a:cubicBezTo>
                  <a:pt x="507023" y="925053"/>
                  <a:pt x="515405" y="932613"/>
                  <a:pt x="518746" y="942638"/>
                </a:cubicBezTo>
                <a:cubicBezTo>
                  <a:pt x="521677" y="951430"/>
                  <a:pt x="522397" y="961304"/>
                  <a:pt x="527538" y="969015"/>
                </a:cubicBezTo>
                <a:cubicBezTo>
                  <a:pt x="546355" y="997241"/>
                  <a:pt x="552638" y="994966"/>
                  <a:pt x="580292" y="1004184"/>
                </a:cubicBezTo>
                <a:cubicBezTo>
                  <a:pt x="592015" y="1001253"/>
                  <a:pt x="605407" y="1002095"/>
                  <a:pt x="615462" y="995392"/>
                </a:cubicBezTo>
                <a:cubicBezTo>
                  <a:pt x="624254" y="989531"/>
                  <a:pt x="628320" y="978466"/>
                  <a:pt x="633046" y="969015"/>
                </a:cubicBezTo>
                <a:cubicBezTo>
                  <a:pt x="643716" y="947675"/>
                  <a:pt x="644613" y="920743"/>
                  <a:pt x="650631" y="898676"/>
                </a:cubicBezTo>
                <a:cubicBezTo>
                  <a:pt x="655508" y="880793"/>
                  <a:pt x="662353" y="863507"/>
                  <a:pt x="668215" y="845922"/>
                </a:cubicBezTo>
                <a:cubicBezTo>
                  <a:pt x="671146" y="837130"/>
                  <a:pt x="674760" y="828536"/>
                  <a:pt x="677008" y="819545"/>
                </a:cubicBezTo>
                <a:cubicBezTo>
                  <a:pt x="679939" y="807822"/>
                  <a:pt x="682328" y="795950"/>
                  <a:pt x="685800" y="784376"/>
                </a:cubicBezTo>
                <a:cubicBezTo>
                  <a:pt x="691126" y="766622"/>
                  <a:pt x="699750" y="749798"/>
                  <a:pt x="703385" y="731622"/>
                </a:cubicBezTo>
                <a:cubicBezTo>
                  <a:pt x="722787" y="634611"/>
                  <a:pt x="711517" y="672053"/>
                  <a:pt x="729762" y="617322"/>
                </a:cubicBezTo>
                <a:cubicBezTo>
                  <a:pt x="745630" y="522111"/>
                  <a:pt x="730030" y="598800"/>
                  <a:pt x="747346" y="538192"/>
                </a:cubicBezTo>
                <a:cubicBezTo>
                  <a:pt x="769428" y="460903"/>
                  <a:pt x="751490" y="516965"/>
                  <a:pt x="747346" y="529399"/>
                </a:cubicBezTo>
                <a:cubicBezTo>
                  <a:pt x="750379" y="556697"/>
                  <a:pt x="744174" y="611268"/>
                  <a:pt x="773723" y="634907"/>
                </a:cubicBezTo>
                <a:cubicBezTo>
                  <a:pt x="780960" y="640697"/>
                  <a:pt x="791308" y="640768"/>
                  <a:pt x="800100" y="643699"/>
                </a:cubicBezTo>
                <a:cubicBezTo>
                  <a:pt x="808892" y="640768"/>
                  <a:pt x="818188" y="639052"/>
                  <a:pt x="826477" y="634907"/>
                </a:cubicBezTo>
                <a:cubicBezTo>
                  <a:pt x="850958" y="622667"/>
                  <a:pt x="859787" y="610389"/>
                  <a:pt x="879231" y="590945"/>
                </a:cubicBezTo>
                <a:lnTo>
                  <a:pt x="896815" y="538192"/>
                </a:lnTo>
                <a:cubicBezTo>
                  <a:pt x="911652" y="493681"/>
                  <a:pt x="905301" y="509107"/>
                  <a:pt x="896815" y="555776"/>
                </a:cubicBezTo>
                <a:cubicBezTo>
                  <a:pt x="874301" y="679600"/>
                  <a:pt x="900963" y="543829"/>
                  <a:pt x="879231" y="652492"/>
                </a:cubicBezTo>
                <a:cubicBezTo>
                  <a:pt x="876300" y="696453"/>
                  <a:pt x="870438" y="740317"/>
                  <a:pt x="870438" y="784376"/>
                </a:cubicBezTo>
                <a:cubicBezTo>
                  <a:pt x="870438" y="813464"/>
                  <a:pt x="878764" y="859019"/>
                  <a:pt x="888023" y="889884"/>
                </a:cubicBezTo>
                <a:cubicBezTo>
                  <a:pt x="893349" y="907638"/>
                  <a:pt x="901973" y="924462"/>
                  <a:pt x="905608" y="942638"/>
                </a:cubicBezTo>
                <a:cubicBezTo>
                  <a:pt x="908539" y="957292"/>
                  <a:pt x="906111" y="974165"/>
                  <a:pt x="914400" y="986599"/>
                </a:cubicBezTo>
                <a:cubicBezTo>
                  <a:pt x="919541" y="994310"/>
                  <a:pt x="931985" y="992461"/>
                  <a:pt x="940777" y="995392"/>
                </a:cubicBezTo>
                <a:cubicBezTo>
                  <a:pt x="972491" y="974249"/>
                  <a:pt x="995819" y="961188"/>
                  <a:pt x="1019908" y="925053"/>
                </a:cubicBezTo>
                <a:cubicBezTo>
                  <a:pt x="1060218" y="864588"/>
                  <a:pt x="1035027" y="878982"/>
                  <a:pt x="1081454" y="863507"/>
                </a:cubicBezTo>
                <a:cubicBezTo>
                  <a:pt x="1139992" y="804969"/>
                  <a:pt x="1084812" y="868013"/>
                  <a:pt x="1116623" y="810753"/>
                </a:cubicBezTo>
                <a:cubicBezTo>
                  <a:pt x="1126886" y="792278"/>
                  <a:pt x="1145108" y="778048"/>
                  <a:pt x="1151792" y="757999"/>
                </a:cubicBezTo>
                <a:cubicBezTo>
                  <a:pt x="1154723" y="749207"/>
                  <a:pt x="1158337" y="740613"/>
                  <a:pt x="1160585" y="731622"/>
                </a:cubicBezTo>
                <a:cubicBezTo>
                  <a:pt x="1164210" y="717124"/>
                  <a:pt x="1166135" y="702249"/>
                  <a:pt x="1169377" y="687661"/>
                </a:cubicBezTo>
                <a:cubicBezTo>
                  <a:pt x="1171998" y="675865"/>
                  <a:pt x="1175238" y="664215"/>
                  <a:pt x="1178169" y="652492"/>
                </a:cubicBezTo>
                <a:cubicBezTo>
                  <a:pt x="1175238" y="602669"/>
                  <a:pt x="1179659" y="551861"/>
                  <a:pt x="1169377" y="503022"/>
                </a:cubicBezTo>
                <a:cubicBezTo>
                  <a:pt x="1167200" y="492682"/>
                  <a:pt x="1153567" y="485438"/>
                  <a:pt x="1143000" y="485438"/>
                </a:cubicBezTo>
                <a:cubicBezTo>
                  <a:pt x="1132433" y="485438"/>
                  <a:pt x="1125415" y="497161"/>
                  <a:pt x="1116623" y="503022"/>
                </a:cubicBezTo>
                <a:cubicBezTo>
                  <a:pt x="1113692" y="511814"/>
                  <a:pt x="1111976" y="521110"/>
                  <a:pt x="1107831" y="529399"/>
                </a:cubicBezTo>
                <a:cubicBezTo>
                  <a:pt x="1103105" y="538851"/>
                  <a:pt x="1094538" y="546120"/>
                  <a:pt x="1090246" y="555776"/>
                </a:cubicBezTo>
                <a:cubicBezTo>
                  <a:pt x="1082718" y="572714"/>
                  <a:pt x="1072662" y="608530"/>
                  <a:pt x="1072662" y="608530"/>
                </a:cubicBezTo>
                <a:cubicBezTo>
                  <a:pt x="1074250" y="640285"/>
                  <a:pt x="1076064" y="784466"/>
                  <a:pt x="1090246" y="845922"/>
                </a:cubicBezTo>
                <a:cubicBezTo>
                  <a:pt x="1094414" y="863983"/>
                  <a:pt x="1101969" y="881091"/>
                  <a:pt x="1107831" y="898676"/>
                </a:cubicBezTo>
                <a:lnTo>
                  <a:pt x="1116623" y="925053"/>
                </a:lnTo>
                <a:cubicBezTo>
                  <a:pt x="1122895" y="943869"/>
                  <a:pt x="1126958" y="963770"/>
                  <a:pt x="1143000" y="977807"/>
                </a:cubicBezTo>
                <a:cubicBezTo>
                  <a:pt x="1158905" y="991724"/>
                  <a:pt x="1195754" y="1012976"/>
                  <a:pt x="1195754" y="1012976"/>
                </a:cubicBezTo>
                <a:cubicBezTo>
                  <a:pt x="1204546" y="1010045"/>
                  <a:pt x="1214029" y="1008685"/>
                  <a:pt x="1222131" y="1004184"/>
                </a:cubicBezTo>
                <a:cubicBezTo>
                  <a:pt x="1240606" y="993921"/>
                  <a:pt x="1274885" y="969015"/>
                  <a:pt x="1274885" y="969015"/>
                </a:cubicBezTo>
                <a:cubicBezTo>
                  <a:pt x="1284749" y="939422"/>
                  <a:pt x="1283878" y="937891"/>
                  <a:pt x="1301262" y="907468"/>
                </a:cubicBezTo>
                <a:cubicBezTo>
                  <a:pt x="1306505" y="898294"/>
                  <a:pt x="1311374" y="888564"/>
                  <a:pt x="1318846" y="881092"/>
                </a:cubicBezTo>
                <a:cubicBezTo>
                  <a:pt x="1326318" y="873620"/>
                  <a:pt x="1336431" y="869369"/>
                  <a:pt x="1345223" y="863507"/>
                </a:cubicBezTo>
                <a:cubicBezTo>
                  <a:pt x="1367322" y="797208"/>
                  <a:pt x="1337512" y="878930"/>
                  <a:pt x="1371600" y="810753"/>
                </a:cubicBezTo>
                <a:cubicBezTo>
                  <a:pt x="1408002" y="737949"/>
                  <a:pt x="1347581" y="833592"/>
                  <a:pt x="1397977" y="757999"/>
                </a:cubicBezTo>
                <a:cubicBezTo>
                  <a:pt x="1411915" y="716185"/>
                  <a:pt x="1425786" y="679071"/>
                  <a:pt x="1433146" y="634907"/>
                </a:cubicBezTo>
                <a:cubicBezTo>
                  <a:pt x="1447260" y="550222"/>
                  <a:pt x="1440324" y="599907"/>
                  <a:pt x="1450731" y="485438"/>
                </a:cubicBezTo>
                <a:cubicBezTo>
                  <a:pt x="1456592" y="494230"/>
                  <a:pt x="1463589" y="502364"/>
                  <a:pt x="1468315" y="511815"/>
                </a:cubicBezTo>
                <a:cubicBezTo>
                  <a:pt x="1475705" y="526595"/>
                  <a:pt x="1481672" y="559267"/>
                  <a:pt x="1485900" y="573361"/>
                </a:cubicBezTo>
                <a:cubicBezTo>
                  <a:pt x="1491226" y="591115"/>
                  <a:pt x="1497623" y="608530"/>
                  <a:pt x="1503485" y="626115"/>
                </a:cubicBezTo>
                <a:lnTo>
                  <a:pt x="1538654" y="731622"/>
                </a:lnTo>
                <a:lnTo>
                  <a:pt x="1547446" y="757999"/>
                </a:lnTo>
                <a:cubicBezTo>
                  <a:pt x="1550377" y="766791"/>
                  <a:pt x="1553990" y="775385"/>
                  <a:pt x="1556238" y="784376"/>
                </a:cubicBezTo>
                <a:cubicBezTo>
                  <a:pt x="1559169" y="796099"/>
                  <a:pt x="1561559" y="807971"/>
                  <a:pt x="1565031" y="819545"/>
                </a:cubicBezTo>
                <a:cubicBezTo>
                  <a:pt x="1570357" y="837299"/>
                  <a:pt x="1582615" y="872299"/>
                  <a:pt x="1582615" y="872299"/>
                </a:cubicBezTo>
                <a:cubicBezTo>
                  <a:pt x="1581871" y="877510"/>
                  <a:pt x="1576191" y="943482"/>
                  <a:pt x="1565031" y="960222"/>
                </a:cubicBezTo>
                <a:cubicBezTo>
                  <a:pt x="1558134" y="970568"/>
                  <a:pt x="1549000" y="979702"/>
                  <a:pt x="1538654" y="986599"/>
                </a:cubicBezTo>
                <a:cubicBezTo>
                  <a:pt x="1530943" y="991740"/>
                  <a:pt x="1521069" y="992461"/>
                  <a:pt x="1512277" y="995392"/>
                </a:cubicBezTo>
                <a:cubicBezTo>
                  <a:pt x="1491762" y="992461"/>
                  <a:pt x="1470836" y="981573"/>
                  <a:pt x="1450731" y="986599"/>
                </a:cubicBezTo>
                <a:cubicBezTo>
                  <a:pt x="1440479" y="989162"/>
                  <a:pt x="1467656" y="999458"/>
                  <a:pt x="1477108" y="1004184"/>
                </a:cubicBezTo>
                <a:cubicBezTo>
                  <a:pt x="1485397" y="1008329"/>
                  <a:pt x="1494693" y="1010045"/>
                  <a:pt x="1503485" y="1012976"/>
                </a:cubicBezTo>
                <a:cubicBezTo>
                  <a:pt x="1619415" y="993655"/>
                  <a:pt x="1579326" y="1015170"/>
                  <a:pt x="1635369" y="977807"/>
                </a:cubicBezTo>
                <a:cubicBezTo>
                  <a:pt x="1641231" y="969015"/>
                  <a:pt x="1646189" y="959548"/>
                  <a:pt x="1652954" y="951430"/>
                </a:cubicBezTo>
                <a:cubicBezTo>
                  <a:pt x="1660914" y="941878"/>
                  <a:pt x="1672434" y="935399"/>
                  <a:pt x="1679331" y="925053"/>
                </a:cubicBezTo>
                <a:cubicBezTo>
                  <a:pt x="1684472" y="917342"/>
                  <a:pt x="1683978" y="906965"/>
                  <a:pt x="1688123" y="898676"/>
                </a:cubicBezTo>
                <a:cubicBezTo>
                  <a:pt x="1692849" y="889224"/>
                  <a:pt x="1699846" y="881091"/>
                  <a:pt x="1705708" y="872299"/>
                </a:cubicBezTo>
                <a:lnTo>
                  <a:pt x="1732085" y="793168"/>
                </a:lnTo>
                <a:cubicBezTo>
                  <a:pt x="1735016" y="784376"/>
                  <a:pt x="1735736" y="774503"/>
                  <a:pt x="1740877" y="766792"/>
                </a:cubicBezTo>
                <a:lnTo>
                  <a:pt x="1758462" y="740415"/>
                </a:lnTo>
                <a:cubicBezTo>
                  <a:pt x="1774898" y="691106"/>
                  <a:pt x="1765003" y="723039"/>
                  <a:pt x="1784838" y="643699"/>
                </a:cubicBezTo>
                <a:lnTo>
                  <a:pt x="1793631" y="608530"/>
                </a:lnTo>
                <a:cubicBezTo>
                  <a:pt x="1790700" y="576292"/>
                  <a:pt x="1789416" y="543861"/>
                  <a:pt x="1784838" y="511815"/>
                </a:cubicBezTo>
                <a:cubicBezTo>
                  <a:pt x="1783527" y="502640"/>
                  <a:pt x="1782599" y="491991"/>
                  <a:pt x="1776046" y="485438"/>
                </a:cubicBezTo>
                <a:cubicBezTo>
                  <a:pt x="1769493" y="478884"/>
                  <a:pt x="1758461" y="479576"/>
                  <a:pt x="1749669" y="476645"/>
                </a:cubicBezTo>
                <a:cubicBezTo>
                  <a:pt x="1610069" y="511548"/>
                  <a:pt x="1706922" y="475172"/>
                  <a:pt x="1723292" y="810753"/>
                </a:cubicBezTo>
                <a:cubicBezTo>
                  <a:pt x="1723881" y="822823"/>
                  <a:pt x="1728613" y="834348"/>
                  <a:pt x="1732085" y="845922"/>
                </a:cubicBezTo>
                <a:cubicBezTo>
                  <a:pt x="1737411" y="863676"/>
                  <a:pt x="1743807" y="881091"/>
                  <a:pt x="1749669" y="898676"/>
                </a:cubicBezTo>
                <a:cubicBezTo>
                  <a:pt x="1752600" y="907468"/>
                  <a:pt x="1753321" y="917341"/>
                  <a:pt x="1758462" y="925053"/>
                </a:cubicBezTo>
                <a:cubicBezTo>
                  <a:pt x="1778978" y="955828"/>
                  <a:pt x="1784836" y="971943"/>
                  <a:pt x="1828800" y="986599"/>
                </a:cubicBezTo>
                <a:lnTo>
                  <a:pt x="1855177" y="995392"/>
                </a:lnTo>
                <a:cubicBezTo>
                  <a:pt x="1863969" y="992461"/>
                  <a:pt x="1873452" y="991100"/>
                  <a:pt x="1881554" y="986599"/>
                </a:cubicBezTo>
                <a:cubicBezTo>
                  <a:pt x="1900028" y="976335"/>
                  <a:pt x="1934308" y="951430"/>
                  <a:pt x="1934308" y="951430"/>
                </a:cubicBezTo>
                <a:cubicBezTo>
                  <a:pt x="1937239" y="942638"/>
                  <a:pt x="1938599" y="933155"/>
                  <a:pt x="1943100" y="925053"/>
                </a:cubicBezTo>
                <a:cubicBezTo>
                  <a:pt x="1953363" y="906578"/>
                  <a:pt x="1978269" y="872299"/>
                  <a:pt x="1978269" y="872299"/>
                </a:cubicBezTo>
                <a:cubicBezTo>
                  <a:pt x="1981200" y="854714"/>
                  <a:pt x="1984541" y="837193"/>
                  <a:pt x="1987062" y="819545"/>
                </a:cubicBezTo>
                <a:cubicBezTo>
                  <a:pt x="1990404" y="796154"/>
                  <a:pt x="1992261" y="772561"/>
                  <a:pt x="1995854" y="749207"/>
                </a:cubicBezTo>
                <a:cubicBezTo>
                  <a:pt x="2006089" y="682678"/>
                  <a:pt x="2001771" y="728410"/>
                  <a:pt x="2013438" y="670076"/>
                </a:cubicBezTo>
                <a:cubicBezTo>
                  <a:pt x="2016934" y="652595"/>
                  <a:pt x="2016594" y="634234"/>
                  <a:pt x="2022231" y="617322"/>
                </a:cubicBezTo>
                <a:cubicBezTo>
                  <a:pt x="2025573" y="607297"/>
                  <a:pt x="2035523" y="600601"/>
                  <a:pt x="2039815" y="590945"/>
                </a:cubicBezTo>
                <a:cubicBezTo>
                  <a:pt x="2047343" y="574007"/>
                  <a:pt x="2051538" y="555776"/>
                  <a:pt x="2057400" y="538192"/>
                </a:cubicBezTo>
                <a:cubicBezTo>
                  <a:pt x="2060331" y="529400"/>
                  <a:pt x="2059639" y="518368"/>
                  <a:pt x="2066192" y="511815"/>
                </a:cubicBezTo>
                <a:lnTo>
                  <a:pt x="2092569" y="485438"/>
                </a:lnTo>
                <a:cubicBezTo>
                  <a:pt x="2113084" y="488369"/>
                  <a:pt x="2135178" y="485813"/>
                  <a:pt x="2154115" y="494230"/>
                </a:cubicBezTo>
                <a:cubicBezTo>
                  <a:pt x="2163771" y="498522"/>
                  <a:pt x="2171454" y="510043"/>
                  <a:pt x="2171700" y="520607"/>
                </a:cubicBezTo>
                <a:cubicBezTo>
                  <a:pt x="2174427" y="637843"/>
                  <a:pt x="2165839" y="755068"/>
                  <a:pt x="2162908" y="872299"/>
                </a:cubicBezTo>
                <a:cubicBezTo>
                  <a:pt x="2165839" y="886953"/>
                  <a:pt x="2157523" y="911535"/>
                  <a:pt x="2171700" y="916261"/>
                </a:cubicBezTo>
                <a:cubicBezTo>
                  <a:pt x="2184134" y="920406"/>
                  <a:pt x="2184683" y="893364"/>
                  <a:pt x="2189285" y="881092"/>
                </a:cubicBezTo>
                <a:cubicBezTo>
                  <a:pt x="2194265" y="867812"/>
                  <a:pt x="2204903" y="812772"/>
                  <a:pt x="2206869" y="801961"/>
                </a:cubicBezTo>
                <a:cubicBezTo>
                  <a:pt x="2210522" y="781868"/>
                  <a:pt x="2218534" y="726952"/>
                  <a:pt x="2224454" y="705245"/>
                </a:cubicBezTo>
                <a:cubicBezTo>
                  <a:pt x="2229331" y="687363"/>
                  <a:pt x="2237542" y="670474"/>
                  <a:pt x="2242038" y="652492"/>
                </a:cubicBezTo>
                <a:cubicBezTo>
                  <a:pt x="2244854" y="641229"/>
                  <a:pt x="2253318" y="603555"/>
                  <a:pt x="2259623" y="590945"/>
                </a:cubicBezTo>
                <a:cubicBezTo>
                  <a:pt x="2269503" y="571184"/>
                  <a:pt x="2286917" y="552082"/>
                  <a:pt x="2303585" y="538192"/>
                </a:cubicBezTo>
                <a:cubicBezTo>
                  <a:pt x="2311703" y="531427"/>
                  <a:pt x="2321170" y="526469"/>
                  <a:pt x="2329962" y="520607"/>
                </a:cubicBezTo>
                <a:cubicBezTo>
                  <a:pt x="2347339" y="526399"/>
                  <a:pt x="2370319" y="531489"/>
                  <a:pt x="2382715" y="546984"/>
                </a:cubicBezTo>
                <a:cubicBezTo>
                  <a:pt x="2388505" y="554221"/>
                  <a:pt x="2388577" y="564569"/>
                  <a:pt x="2391508" y="573361"/>
                </a:cubicBezTo>
                <a:cubicBezTo>
                  <a:pt x="2381172" y="635372"/>
                  <a:pt x="2373923" y="669291"/>
                  <a:pt x="2373923" y="740415"/>
                </a:cubicBezTo>
                <a:cubicBezTo>
                  <a:pt x="2373923" y="790324"/>
                  <a:pt x="2376769" y="840330"/>
                  <a:pt x="2382715" y="889884"/>
                </a:cubicBezTo>
                <a:cubicBezTo>
                  <a:pt x="2383491" y="896350"/>
                  <a:pt x="2395364" y="972523"/>
                  <a:pt x="2417885" y="986599"/>
                </a:cubicBezTo>
                <a:cubicBezTo>
                  <a:pt x="2433603" y="996423"/>
                  <a:pt x="2470638" y="1004184"/>
                  <a:pt x="2470638" y="1004184"/>
                </a:cubicBezTo>
                <a:cubicBezTo>
                  <a:pt x="2485292" y="1001253"/>
                  <a:pt x="2502804" y="1004567"/>
                  <a:pt x="2514600" y="995392"/>
                </a:cubicBezTo>
                <a:cubicBezTo>
                  <a:pt x="2531282" y="982417"/>
                  <a:pt x="2534825" y="957582"/>
                  <a:pt x="2549769" y="942638"/>
                </a:cubicBezTo>
                <a:cubicBezTo>
                  <a:pt x="2626829" y="865578"/>
                  <a:pt x="2532526" y="963330"/>
                  <a:pt x="2593731" y="889884"/>
                </a:cubicBezTo>
                <a:cubicBezTo>
                  <a:pt x="2601691" y="880332"/>
                  <a:pt x="2611316" y="872299"/>
                  <a:pt x="2620108" y="863507"/>
                </a:cubicBezTo>
                <a:lnTo>
                  <a:pt x="2637692" y="810753"/>
                </a:lnTo>
                <a:cubicBezTo>
                  <a:pt x="2640623" y="801961"/>
                  <a:pt x="2641344" y="792088"/>
                  <a:pt x="2646485" y="784376"/>
                </a:cubicBezTo>
                <a:lnTo>
                  <a:pt x="2664069" y="757999"/>
                </a:lnTo>
                <a:cubicBezTo>
                  <a:pt x="2666413" y="748625"/>
                  <a:pt x="2689149" y="650040"/>
                  <a:pt x="2699238" y="634907"/>
                </a:cubicBezTo>
                <a:lnTo>
                  <a:pt x="2716823" y="608530"/>
                </a:lnTo>
                <a:cubicBezTo>
                  <a:pt x="2726491" y="579524"/>
                  <a:pt x="2729179" y="569738"/>
                  <a:pt x="2743200" y="538192"/>
                </a:cubicBezTo>
                <a:cubicBezTo>
                  <a:pt x="2755147" y="511311"/>
                  <a:pt x="2763557" y="503734"/>
                  <a:pt x="2769577" y="476645"/>
                </a:cubicBezTo>
                <a:cubicBezTo>
                  <a:pt x="2773444" y="459243"/>
                  <a:pt x="2774873" y="441373"/>
                  <a:pt x="2778369" y="423892"/>
                </a:cubicBezTo>
                <a:cubicBezTo>
                  <a:pt x="2780739" y="412043"/>
                  <a:pt x="2784231" y="400445"/>
                  <a:pt x="2787162" y="388722"/>
                </a:cubicBezTo>
                <a:cubicBezTo>
                  <a:pt x="2790093" y="347691"/>
                  <a:pt x="2791412" y="306514"/>
                  <a:pt x="2795954" y="265630"/>
                </a:cubicBezTo>
                <a:cubicBezTo>
                  <a:pt x="2798745" y="240506"/>
                  <a:pt x="2817025" y="198931"/>
                  <a:pt x="2822331" y="177707"/>
                </a:cubicBezTo>
                <a:cubicBezTo>
                  <a:pt x="2828192" y="154261"/>
                  <a:pt x="2832272" y="130296"/>
                  <a:pt x="2839915" y="107368"/>
                </a:cubicBezTo>
                <a:lnTo>
                  <a:pt x="2866292" y="28238"/>
                </a:lnTo>
                <a:cubicBezTo>
                  <a:pt x="2869223" y="19446"/>
                  <a:pt x="2876903" y="-7227"/>
                  <a:pt x="2875085" y="1861"/>
                </a:cubicBezTo>
                <a:lnTo>
                  <a:pt x="2857500" y="89784"/>
                </a:lnTo>
                <a:cubicBezTo>
                  <a:pt x="2854569" y="104438"/>
                  <a:pt x="2851165" y="119005"/>
                  <a:pt x="2848708" y="133745"/>
                </a:cubicBezTo>
                <a:cubicBezTo>
                  <a:pt x="2845777" y="151330"/>
                  <a:pt x="2843104" y="168959"/>
                  <a:pt x="2839915" y="186499"/>
                </a:cubicBezTo>
                <a:cubicBezTo>
                  <a:pt x="2837242" y="201202"/>
                  <a:pt x="2833720" y="215744"/>
                  <a:pt x="2831123" y="230461"/>
                </a:cubicBezTo>
                <a:cubicBezTo>
                  <a:pt x="2823326" y="274642"/>
                  <a:pt x="2810910" y="348200"/>
                  <a:pt x="2804746" y="397515"/>
                </a:cubicBezTo>
                <a:cubicBezTo>
                  <a:pt x="2795229" y="473655"/>
                  <a:pt x="2793940" y="500816"/>
                  <a:pt x="2787162" y="582153"/>
                </a:cubicBezTo>
                <a:cubicBezTo>
                  <a:pt x="2796551" y="873217"/>
                  <a:pt x="2767209" y="768483"/>
                  <a:pt x="2813538" y="907468"/>
                </a:cubicBezTo>
                <a:lnTo>
                  <a:pt x="2822331" y="933845"/>
                </a:lnTo>
                <a:cubicBezTo>
                  <a:pt x="2829483" y="955300"/>
                  <a:pt x="2831662" y="969553"/>
                  <a:pt x="2848708" y="986599"/>
                </a:cubicBezTo>
                <a:cubicBezTo>
                  <a:pt x="2856180" y="994071"/>
                  <a:pt x="2866293" y="998322"/>
                  <a:pt x="2875085" y="1004184"/>
                </a:cubicBezTo>
                <a:cubicBezTo>
                  <a:pt x="2906357" y="999717"/>
                  <a:pt x="2940159" y="1003920"/>
                  <a:pt x="2963008" y="977807"/>
                </a:cubicBezTo>
                <a:cubicBezTo>
                  <a:pt x="2976925" y="961902"/>
                  <a:pt x="2998177" y="925053"/>
                  <a:pt x="2998177" y="925053"/>
                </a:cubicBezTo>
                <a:cubicBezTo>
                  <a:pt x="3001108" y="916261"/>
                  <a:pt x="3002468" y="906778"/>
                  <a:pt x="3006969" y="898676"/>
                </a:cubicBezTo>
                <a:cubicBezTo>
                  <a:pt x="3057359" y="807973"/>
                  <a:pt x="3031034" y="879232"/>
                  <a:pt x="3050931" y="819545"/>
                </a:cubicBezTo>
                <a:cubicBezTo>
                  <a:pt x="3069175" y="710079"/>
                  <a:pt x="3049964" y="808435"/>
                  <a:pt x="3068515" y="740415"/>
                </a:cubicBezTo>
                <a:cubicBezTo>
                  <a:pt x="3071221" y="730492"/>
                  <a:pt x="3093317" y="632875"/>
                  <a:pt x="3103685" y="617322"/>
                </a:cubicBezTo>
                <a:lnTo>
                  <a:pt x="3121269" y="590945"/>
                </a:lnTo>
                <a:cubicBezTo>
                  <a:pt x="3134558" y="537794"/>
                  <a:pt x="3126241" y="567240"/>
                  <a:pt x="3147646" y="503022"/>
                </a:cubicBezTo>
                <a:lnTo>
                  <a:pt x="3156438" y="476645"/>
                </a:lnTo>
                <a:lnTo>
                  <a:pt x="3165231" y="450268"/>
                </a:lnTo>
                <a:cubicBezTo>
                  <a:pt x="3168162" y="461991"/>
                  <a:pt x="3171861" y="473549"/>
                  <a:pt x="3174023" y="485438"/>
                </a:cubicBezTo>
                <a:cubicBezTo>
                  <a:pt x="3177027" y="501961"/>
                  <a:pt x="3182160" y="560107"/>
                  <a:pt x="3191608" y="582153"/>
                </a:cubicBezTo>
                <a:cubicBezTo>
                  <a:pt x="3195771" y="591866"/>
                  <a:pt x="3204900" y="598874"/>
                  <a:pt x="3209192" y="608530"/>
                </a:cubicBezTo>
                <a:cubicBezTo>
                  <a:pt x="3251042" y="702693"/>
                  <a:pt x="3204567" y="627970"/>
                  <a:pt x="3244362" y="687661"/>
                </a:cubicBezTo>
                <a:cubicBezTo>
                  <a:pt x="3247293" y="696453"/>
                  <a:pt x="3248653" y="705936"/>
                  <a:pt x="3253154" y="714038"/>
                </a:cubicBezTo>
                <a:cubicBezTo>
                  <a:pt x="3263417" y="732513"/>
                  <a:pt x="3288323" y="766792"/>
                  <a:pt x="3288323" y="766792"/>
                </a:cubicBezTo>
                <a:lnTo>
                  <a:pt x="3314700" y="845922"/>
                </a:lnTo>
                <a:lnTo>
                  <a:pt x="3323492" y="872299"/>
                </a:lnTo>
                <a:cubicBezTo>
                  <a:pt x="3320462" y="896542"/>
                  <a:pt x="3319461" y="941909"/>
                  <a:pt x="3305908" y="969015"/>
                </a:cubicBezTo>
                <a:cubicBezTo>
                  <a:pt x="3301182" y="978467"/>
                  <a:pt x="3296575" y="988791"/>
                  <a:pt x="3288323" y="995392"/>
                </a:cubicBezTo>
                <a:cubicBezTo>
                  <a:pt x="3281086" y="1001182"/>
                  <a:pt x="3270738" y="1001253"/>
                  <a:pt x="3261946" y="1004184"/>
                </a:cubicBezTo>
                <a:cubicBezTo>
                  <a:pt x="3244361" y="1001253"/>
                  <a:pt x="3226104" y="1001029"/>
                  <a:pt x="3209192" y="995392"/>
                </a:cubicBezTo>
                <a:cubicBezTo>
                  <a:pt x="3189313" y="988766"/>
                  <a:pt x="3173386" y="969779"/>
                  <a:pt x="3165231" y="951430"/>
                </a:cubicBezTo>
                <a:cubicBezTo>
                  <a:pt x="3157703" y="934492"/>
                  <a:pt x="3153508" y="916261"/>
                  <a:pt x="3147646" y="898676"/>
                </a:cubicBezTo>
                <a:lnTo>
                  <a:pt x="3156438" y="925053"/>
                </a:lnTo>
                <a:lnTo>
                  <a:pt x="3165231" y="951430"/>
                </a:lnTo>
                <a:cubicBezTo>
                  <a:pt x="3168162" y="960222"/>
                  <a:pt x="3166312" y="972666"/>
                  <a:pt x="3174023" y="977807"/>
                </a:cubicBezTo>
                <a:lnTo>
                  <a:pt x="3226777" y="1012976"/>
                </a:lnTo>
                <a:cubicBezTo>
                  <a:pt x="3258232" y="1006685"/>
                  <a:pt x="3274475" y="1009239"/>
                  <a:pt x="3297115" y="986599"/>
                </a:cubicBezTo>
                <a:cubicBezTo>
                  <a:pt x="3304587" y="979127"/>
                  <a:pt x="3308838" y="969014"/>
                  <a:pt x="3314700" y="960222"/>
                </a:cubicBezTo>
                <a:cubicBezTo>
                  <a:pt x="3335604" y="897509"/>
                  <a:pt x="3305964" y="973323"/>
                  <a:pt x="3349869" y="907468"/>
                </a:cubicBezTo>
                <a:cubicBezTo>
                  <a:pt x="3383845" y="856506"/>
                  <a:pt x="3326048" y="902836"/>
                  <a:pt x="3385038" y="863507"/>
                </a:cubicBezTo>
                <a:cubicBezTo>
                  <a:pt x="3407140" y="797207"/>
                  <a:pt x="3377326" y="878930"/>
                  <a:pt x="3411415" y="810753"/>
                </a:cubicBezTo>
                <a:cubicBezTo>
                  <a:pt x="3415560" y="802463"/>
                  <a:pt x="3415707" y="792478"/>
                  <a:pt x="3420208" y="784376"/>
                </a:cubicBezTo>
                <a:cubicBezTo>
                  <a:pt x="3430472" y="765902"/>
                  <a:pt x="3455377" y="731622"/>
                  <a:pt x="3455377" y="731622"/>
                </a:cubicBezTo>
                <a:cubicBezTo>
                  <a:pt x="3476304" y="668844"/>
                  <a:pt x="3462680" y="694291"/>
                  <a:pt x="3490546" y="652492"/>
                </a:cubicBezTo>
                <a:cubicBezTo>
                  <a:pt x="3493477" y="643700"/>
                  <a:pt x="3492785" y="632668"/>
                  <a:pt x="3499338" y="626115"/>
                </a:cubicBezTo>
                <a:cubicBezTo>
                  <a:pt x="3514282" y="611171"/>
                  <a:pt x="3552092" y="590945"/>
                  <a:pt x="3552092" y="590945"/>
                </a:cubicBezTo>
                <a:cubicBezTo>
                  <a:pt x="3622431" y="614393"/>
                  <a:pt x="3534507" y="590945"/>
                  <a:pt x="3604846" y="590945"/>
                </a:cubicBezTo>
                <a:cubicBezTo>
                  <a:pt x="3625570" y="590945"/>
                  <a:pt x="3645877" y="596807"/>
                  <a:pt x="3666392" y="599738"/>
                </a:cubicBezTo>
                <a:cubicBezTo>
                  <a:pt x="3672254" y="608530"/>
                  <a:pt x="3679685" y="616459"/>
                  <a:pt x="3683977" y="626115"/>
                </a:cubicBezTo>
                <a:cubicBezTo>
                  <a:pt x="3691505" y="643053"/>
                  <a:pt x="3701562" y="678868"/>
                  <a:pt x="3701562" y="678868"/>
                </a:cubicBezTo>
                <a:cubicBezTo>
                  <a:pt x="3698631" y="702314"/>
                  <a:pt x="3706319" y="729850"/>
                  <a:pt x="3692769" y="749207"/>
                </a:cubicBezTo>
                <a:cubicBezTo>
                  <a:pt x="3682139" y="764392"/>
                  <a:pt x="3657600" y="760930"/>
                  <a:pt x="3640015" y="766792"/>
                </a:cubicBezTo>
                <a:lnTo>
                  <a:pt x="3613638" y="775584"/>
                </a:lnTo>
                <a:cubicBezTo>
                  <a:pt x="3604846" y="769722"/>
                  <a:pt x="3593863" y="766250"/>
                  <a:pt x="3587262" y="757999"/>
                </a:cubicBezTo>
                <a:cubicBezTo>
                  <a:pt x="3581472" y="750762"/>
                  <a:pt x="3578469" y="731622"/>
                  <a:pt x="3578469" y="73162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Volný tvar 49"/>
          <p:cNvSpPr/>
          <p:nvPr/>
        </p:nvSpPr>
        <p:spPr>
          <a:xfrm>
            <a:off x="5413384" y="2498903"/>
            <a:ext cx="298939" cy="26377"/>
          </a:xfrm>
          <a:custGeom>
            <a:avLst/>
            <a:gdLst>
              <a:gd name="connsiteX0" fmla="*/ 0 w 298939"/>
              <a:gd name="connsiteY0" fmla="*/ 0 h 26377"/>
              <a:gd name="connsiteX1" fmla="*/ 87923 w 298939"/>
              <a:gd name="connsiteY1" fmla="*/ 8792 h 26377"/>
              <a:gd name="connsiteX2" fmla="*/ 123093 w 298939"/>
              <a:gd name="connsiteY2" fmla="*/ 17585 h 26377"/>
              <a:gd name="connsiteX3" fmla="*/ 167054 w 298939"/>
              <a:gd name="connsiteY3" fmla="*/ 26377 h 26377"/>
              <a:gd name="connsiteX4" fmla="*/ 298939 w 298939"/>
              <a:gd name="connsiteY4" fmla="*/ 17585 h 2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939" h="26377">
                <a:moveTo>
                  <a:pt x="0" y="0"/>
                </a:moveTo>
                <a:cubicBezTo>
                  <a:pt x="29308" y="2931"/>
                  <a:pt x="58765" y="4627"/>
                  <a:pt x="87923" y="8792"/>
                </a:cubicBezTo>
                <a:cubicBezTo>
                  <a:pt x="99886" y="10501"/>
                  <a:pt x="111297" y="14964"/>
                  <a:pt x="123093" y="17585"/>
                </a:cubicBezTo>
                <a:cubicBezTo>
                  <a:pt x="137681" y="20827"/>
                  <a:pt x="152400" y="23446"/>
                  <a:pt x="167054" y="26377"/>
                </a:cubicBezTo>
                <a:lnTo>
                  <a:pt x="298939" y="17585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Volný tvar 50"/>
          <p:cNvSpPr/>
          <p:nvPr/>
        </p:nvSpPr>
        <p:spPr>
          <a:xfrm>
            <a:off x="6908077" y="2129626"/>
            <a:ext cx="1283677" cy="729762"/>
          </a:xfrm>
          <a:custGeom>
            <a:avLst/>
            <a:gdLst>
              <a:gd name="connsiteX0" fmla="*/ 211015 w 1283677"/>
              <a:gd name="connsiteY0" fmla="*/ 536331 h 729762"/>
              <a:gd name="connsiteX1" fmla="*/ 272561 w 1283677"/>
              <a:gd name="connsiteY1" fmla="*/ 465992 h 729762"/>
              <a:gd name="connsiteX2" fmla="*/ 298938 w 1283677"/>
              <a:gd name="connsiteY2" fmla="*/ 448408 h 729762"/>
              <a:gd name="connsiteX3" fmla="*/ 342900 w 1283677"/>
              <a:gd name="connsiteY3" fmla="*/ 413239 h 729762"/>
              <a:gd name="connsiteX4" fmla="*/ 413238 w 1283677"/>
              <a:gd name="connsiteY4" fmla="*/ 457200 h 729762"/>
              <a:gd name="connsiteX5" fmla="*/ 430823 w 1283677"/>
              <a:gd name="connsiteY5" fmla="*/ 509954 h 729762"/>
              <a:gd name="connsiteX6" fmla="*/ 413238 w 1283677"/>
              <a:gd name="connsiteY6" fmla="*/ 571500 h 729762"/>
              <a:gd name="connsiteX7" fmla="*/ 404446 w 1283677"/>
              <a:gd name="connsiteY7" fmla="*/ 606669 h 729762"/>
              <a:gd name="connsiteX8" fmla="*/ 395654 w 1283677"/>
              <a:gd name="connsiteY8" fmla="*/ 633046 h 729762"/>
              <a:gd name="connsiteX9" fmla="*/ 342900 w 1283677"/>
              <a:gd name="connsiteY9" fmla="*/ 659423 h 729762"/>
              <a:gd name="connsiteX10" fmla="*/ 316523 w 1283677"/>
              <a:gd name="connsiteY10" fmla="*/ 685800 h 729762"/>
              <a:gd name="connsiteX11" fmla="*/ 290146 w 1283677"/>
              <a:gd name="connsiteY11" fmla="*/ 694592 h 729762"/>
              <a:gd name="connsiteX12" fmla="*/ 263769 w 1283677"/>
              <a:gd name="connsiteY12" fmla="*/ 712177 h 729762"/>
              <a:gd name="connsiteX13" fmla="*/ 184638 w 1283677"/>
              <a:gd name="connsiteY13" fmla="*/ 729762 h 729762"/>
              <a:gd name="connsiteX14" fmla="*/ 131884 w 1283677"/>
              <a:gd name="connsiteY14" fmla="*/ 712177 h 729762"/>
              <a:gd name="connsiteX15" fmla="*/ 105507 w 1283677"/>
              <a:gd name="connsiteY15" fmla="*/ 703385 h 729762"/>
              <a:gd name="connsiteX16" fmla="*/ 35169 w 1283677"/>
              <a:gd name="connsiteY16" fmla="*/ 641839 h 729762"/>
              <a:gd name="connsiteX17" fmla="*/ 26377 w 1283677"/>
              <a:gd name="connsiteY17" fmla="*/ 615462 h 729762"/>
              <a:gd name="connsiteX18" fmla="*/ 17584 w 1283677"/>
              <a:gd name="connsiteY18" fmla="*/ 580292 h 729762"/>
              <a:gd name="connsiteX19" fmla="*/ 0 w 1283677"/>
              <a:gd name="connsiteY19" fmla="*/ 527539 h 729762"/>
              <a:gd name="connsiteX20" fmla="*/ 8792 w 1283677"/>
              <a:gd name="connsiteY20" fmla="*/ 439616 h 729762"/>
              <a:gd name="connsiteX21" fmla="*/ 26377 w 1283677"/>
              <a:gd name="connsiteY21" fmla="*/ 378069 h 729762"/>
              <a:gd name="connsiteX22" fmla="*/ 43961 w 1283677"/>
              <a:gd name="connsiteY22" fmla="*/ 316523 h 729762"/>
              <a:gd name="connsiteX23" fmla="*/ 96715 w 1283677"/>
              <a:gd name="connsiteY23" fmla="*/ 272562 h 729762"/>
              <a:gd name="connsiteX24" fmla="*/ 123092 w 1283677"/>
              <a:gd name="connsiteY24" fmla="*/ 263769 h 729762"/>
              <a:gd name="connsiteX25" fmla="*/ 175846 w 1283677"/>
              <a:gd name="connsiteY25" fmla="*/ 263769 h 729762"/>
              <a:gd name="connsiteX26" fmla="*/ 369277 w 1283677"/>
              <a:gd name="connsiteY26" fmla="*/ 272562 h 729762"/>
              <a:gd name="connsiteX27" fmla="*/ 422030 w 1283677"/>
              <a:gd name="connsiteY27" fmla="*/ 298939 h 729762"/>
              <a:gd name="connsiteX28" fmla="*/ 465992 w 1283677"/>
              <a:gd name="connsiteY28" fmla="*/ 342900 h 729762"/>
              <a:gd name="connsiteX29" fmla="*/ 483577 w 1283677"/>
              <a:gd name="connsiteY29" fmla="*/ 369277 h 729762"/>
              <a:gd name="connsiteX30" fmla="*/ 571500 w 1283677"/>
              <a:gd name="connsiteY30" fmla="*/ 395654 h 729762"/>
              <a:gd name="connsiteX31" fmla="*/ 624254 w 1283677"/>
              <a:gd name="connsiteY31" fmla="*/ 413239 h 729762"/>
              <a:gd name="connsiteX32" fmla="*/ 650630 w 1283677"/>
              <a:gd name="connsiteY32" fmla="*/ 422031 h 729762"/>
              <a:gd name="connsiteX33" fmla="*/ 729761 w 1283677"/>
              <a:gd name="connsiteY33" fmla="*/ 474785 h 729762"/>
              <a:gd name="connsiteX34" fmla="*/ 756138 w 1283677"/>
              <a:gd name="connsiteY34" fmla="*/ 492369 h 729762"/>
              <a:gd name="connsiteX35" fmla="*/ 782515 w 1283677"/>
              <a:gd name="connsiteY35" fmla="*/ 501162 h 729762"/>
              <a:gd name="connsiteX36" fmla="*/ 808892 w 1283677"/>
              <a:gd name="connsiteY36" fmla="*/ 518746 h 729762"/>
              <a:gd name="connsiteX37" fmla="*/ 870438 w 1283677"/>
              <a:gd name="connsiteY37" fmla="*/ 536331 h 729762"/>
              <a:gd name="connsiteX38" fmla="*/ 914400 w 1283677"/>
              <a:gd name="connsiteY38" fmla="*/ 527539 h 729762"/>
              <a:gd name="connsiteX39" fmla="*/ 940777 w 1283677"/>
              <a:gd name="connsiteY39" fmla="*/ 536331 h 729762"/>
              <a:gd name="connsiteX40" fmla="*/ 967154 w 1283677"/>
              <a:gd name="connsiteY40" fmla="*/ 527539 h 729762"/>
              <a:gd name="connsiteX41" fmla="*/ 1011115 w 1283677"/>
              <a:gd name="connsiteY41" fmla="*/ 518746 h 729762"/>
              <a:gd name="connsiteX42" fmla="*/ 1063869 w 1283677"/>
              <a:gd name="connsiteY42" fmla="*/ 501162 h 729762"/>
              <a:gd name="connsiteX43" fmla="*/ 1090246 w 1283677"/>
              <a:gd name="connsiteY43" fmla="*/ 483577 h 729762"/>
              <a:gd name="connsiteX44" fmla="*/ 1143000 w 1283677"/>
              <a:gd name="connsiteY44" fmla="*/ 430823 h 729762"/>
              <a:gd name="connsiteX45" fmla="*/ 1222130 w 1283677"/>
              <a:gd name="connsiteY45" fmla="*/ 369277 h 729762"/>
              <a:gd name="connsiteX46" fmla="*/ 1239715 w 1283677"/>
              <a:gd name="connsiteY46" fmla="*/ 342900 h 729762"/>
              <a:gd name="connsiteX47" fmla="*/ 1274884 w 1283677"/>
              <a:gd name="connsiteY47" fmla="*/ 263769 h 729762"/>
              <a:gd name="connsiteX48" fmla="*/ 1283677 w 1283677"/>
              <a:gd name="connsiteY48" fmla="*/ 219808 h 729762"/>
              <a:gd name="connsiteX49" fmla="*/ 1266092 w 1283677"/>
              <a:gd name="connsiteY49" fmla="*/ 105508 h 729762"/>
              <a:gd name="connsiteX50" fmla="*/ 1230923 w 1283677"/>
              <a:gd name="connsiteY50" fmla="*/ 52754 h 729762"/>
              <a:gd name="connsiteX51" fmla="*/ 1151792 w 1283677"/>
              <a:gd name="connsiteY51" fmla="*/ 17585 h 729762"/>
              <a:gd name="connsiteX52" fmla="*/ 1125415 w 1283677"/>
              <a:gd name="connsiteY52" fmla="*/ 8792 h 729762"/>
              <a:gd name="connsiteX53" fmla="*/ 1099038 w 1283677"/>
              <a:gd name="connsiteY53" fmla="*/ 0 h 729762"/>
              <a:gd name="connsiteX54" fmla="*/ 1072661 w 1283677"/>
              <a:gd name="connsiteY54" fmla="*/ 8792 h 729762"/>
              <a:gd name="connsiteX55" fmla="*/ 1037492 w 1283677"/>
              <a:gd name="connsiteY55" fmla="*/ 17585 h 729762"/>
              <a:gd name="connsiteX56" fmla="*/ 984738 w 1283677"/>
              <a:gd name="connsiteY56" fmla="*/ 52754 h 729762"/>
              <a:gd name="connsiteX57" fmla="*/ 940777 w 1283677"/>
              <a:gd name="connsiteY57" fmla="*/ 131885 h 729762"/>
              <a:gd name="connsiteX58" fmla="*/ 949569 w 1283677"/>
              <a:gd name="connsiteY58" fmla="*/ 193431 h 729762"/>
              <a:gd name="connsiteX59" fmla="*/ 958361 w 1283677"/>
              <a:gd name="connsiteY59" fmla="*/ 237392 h 729762"/>
              <a:gd name="connsiteX60" fmla="*/ 984738 w 1283677"/>
              <a:gd name="connsiteY60" fmla="*/ 254977 h 729762"/>
              <a:gd name="connsiteX61" fmla="*/ 1046284 w 1283677"/>
              <a:gd name="connsiteY61" fmla="*/ 272562 h 729762"/>
              <a:gd name="connsiteX62" fmla="*/ 1099038 w 1283677"/>
              <a:gd name="connsiteY62" fmla="*/ 263769 h 729762"/>
              <a:gd name="connsiteX63" fmla="*/ 1125415 w 1283677"/>
              <a:gd name="connsiteY63" fmla="*/ 211016 h 729762"/>
              <a:gd name="connsiteX64" fmla="*/ 1143000 w 1283677"/>
              <a:gd name="connsiteY64" fmla="*/ 193431 h 72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283677" h="729762">
                <a:moveTo>
                  <a:pt x="211015" y="536331"/>
                </a:moveTo>
                <a:cubicBezTo>
                  <a:pt x="231530" y="512885"/>
                  <a:pt x="250531" y="488022"/>
                  <a:pt x="272561" y="465992"/>
                </a:cubicBezTo>
                <a:cubicBezTo>
                  <a:pt x="280033" y="458520"/>
                  <a:pt x="291466" y="455880"/>
                  <a:pt x="298938" y="448408"/>
                </a:cubicBezTo>
                <a:cubicBezTo>
                  <a:pt x="338709" y="408638"/>
                  <a:pt x="291549" y="430355"/>
                  <a:pt x="342900" y="413239"/>
                </a:cubicBezTo>
                <a:cubicBezTo>
                  <a:pt x="386553" y="427789"/>
                  <a:pt x="396276" y="419034"/>
                  <a:pt x="413238" y="457200"/>
                </a:cubicBezTo>
                <a:cubicBezTo>
                  <a:pt x="420766" y="474138"/>
                  <a:pt x="430823" y="509954"/>
                  <a:pt x="430823" y="509954"/>
                </a:cubicBezTo>
                <a:cubicBezTo>
                  <a:pt x="403322" y="619950"/>
                  <a:pt x="438476" y="483165"/>
                  <a:pt x="413238" y="571500"/>
                </a:cubicBezTo>
                <a:cubicBezTo>
                  <a:pt x="409918" y="583119"/>
                  <a:pt x="407766" y="595050"/>
                  <a:pt x="404446" y="606669"/>
                </a:cubicBezTo>
                <a:cubicBezTo>
                  <a:pt x="401900" y="615580"/>
                  <a:pt x="401444" y="625809"/>
                  <a:pt x="395654" y="633046"/>
                </a:cubicBezTo>
                <a:cubicBezTo>
                  <a:pt x="383258" y="648542"/>
                  <a:pt x="360277" y="653631"/>
                  <a:pt x="342900" y="659423"/>
                </a:cubicBezTo>
                <a:cubicBezTo>
                  <a:pt x="334108" y="668215"/>
                  <a:pt x="326869" y="678903"/>
                  <a:pt x="316523" y="685800"/>
                </a:cubicBezTo>
                <a:cubicBezTo>
                  <a:pt x="308812" y="690941"/>
                  <a:pt x="298435" y="690447"/>
                  <a:pt x="290146" y="694592"/>
                </a:cubicBezTo>
                <a:cubicBezTo>
                  <a:pt x="280694" y="699318"/>
                  <a:pt x="273482" y="708014"/>
                  <a:pt x="263769" y="712177"/>
                </a:cubicBezTo>
                <a:cubicBezTo>
                  <a:pt x="252908" y="716832"/>
                  <a:pt x="192456" y="728198"/>
                  <a:pt x="184638" y="729762"/>
                </a:cubicBezTo>
                <a:lnTo>
                  <a:pt x="131884" y="712177"/>
                </a:lnTo>
                <a:lnTo>
                  <a:pt x="105507" y="703385"/>
                </a:lnTo>
                <a:cubicBezTo>
                  <a:pt x="43962" y="662354"/>
                  <a:pt x="64477" y="685800"/>
                  <a:pt x="35169" y="641839"/>
                </a:cubicBezTo>
                <a:cubicBezTo>
                  <a:pt x="32238" y="633047"/>
                  <a:pt x="28923" y="624373"/>
                  <a:pt x="26377" y="615462"/>
                </a:cubicBezTo>
                <a:cubicBezTo>
                  <a:pt x="23057" y="603843"/>
                  <a:pt x="21056" y="591867"/>
                  <a:pt x="17584" y="580292"/>
                </a:cubicBezTo>
                <a:cubicBezTo>
                  <a:pt x="12258" y="562538"/>
                  <a:pt x="0" y="527539"/>
                  <a:pt x="0" y="527539"/>
                </a:cubicBezTo>
                <a:cubicBezTo>
                  <a:pt x="2931" y="498231"/>
                  <a:pt x="4627" y="468774"/>
                  <a:pt x="8792" y="439616"/>
                </a:cubicBezTo>
                <a:cubicBezTo>
                  <a:pt x="12720" y="412119"/>
                  <a:pt x="19217" y="403129"/>
                  <a:pt x="26377" y="378069"/>
                </a:cubicBezTo>
                <a:cubicBezTo>
                  <a:pt x="27842" y="372940"/>
                  <a:pt x="38691" y="324428"/>
                  <a:pt x="43961" y="316523"/>
                </a:cubicBezTo>
                <a:cubicBezTo>
                  <a:pt x="53684" y="301938"/>
                  <a:pt x="80495" y="280672"/>
                  <a:pt x="96715" y="272562"/>
                </a:cubicBezTo>
                <a:cubicBezTo>
                  <a:pt x="105005" y="268417"/>
                  <a:pt x="114300" y="266700"/>
                  <a:pt x="123092" y="263769"/>
                </a:cubicBezTo>
                <a:cubicBezTo>
                  <a:pt x="193431" y="287217"/>
                  <a:pt x="105507" y="263769"/>
                  <a:pt x="175846" y="263769"/>
                </a:cubicBezTo>
                <a:cubicBezTo>
                  <a:pt x="240390" y="263769"/>
                  <a:pt x="304800" y="269631"/>
                  <a:pt x="369277" y="272562"/>
                </a:cubicBezTo>
                <a:cubicBezTo>
                  <a:pt x="390732" y="279713"/>
                  <a:pt x="404985" y="281893"/>
                  <a:pt x="422030" y="298939"/>
                </a:cubicBezTo>
                <a:cubicBezTo>
                  <a:pt x="480638" y="357548"/>
                  <a:pt x="395662" y="296015"/>
                  <a:pt x="465992" y="342900"/>
                </a:cubicBezTo>
                <a:cubicBezTo>
                  <a:pt x="471854" y="351692"/>
                  <a:pt x="476105" y="361805"/>
                  <a:pt x="483577" y="369277"/>
                </a:cubicBezTo>
                <a:cubicBezTo>
                  <a:pt x="510234" y="395934"/>
                  <a:pt x="532759" y="390120"/>
                  <a:pt x="571500" y="395654"/>
                </a:cubicBezTo>
                <a:lnTo>
                  <a:pt x="624254" y="413239"/>
                </a:lnTo>
                <a:lnTo>
                  <a:pt x="650630" y="422031"/>
                </a:lnTo>
                <a:lnTo>
                  <a:pt x="729761" y="474785"/>
                </a:lnTo>
                <a:cubicBezTo>
                  <a:pt x="738553" y="480646"/>
                  <a:pt x="746113" y="489027"/>
                  <a:pt x="756138" y="492369"/>
                </a:cubicBezTo>
                <a:cubicBezTo>
                  <a:pt x="764930" y="495300"/>
                  <a:pt x="774225" y="497017"/>
                  <a:pt x="782515" y="501162"/>
                </a:cubicBezTo>
                <a:cubicBezTo>
                  <a:pt x="791966" y="505888"/>
                  <a:pt x="799441" y="514020"/>
                  <a:pt x="808892" y="518746"/>
                </a:cubicBezTo>
                <a:cubicBezTo>
                  <a:pt x="821510" y="525055"/>
                  <a:pt x="859163" y="533512"/>
                  <a:pt x="870438" y="536331"/>
                </a:cubicBezTo>
                <a:cubicBezTo>
                  <a:pt x="885092" y="533400"/>
                  <a:pt x="899456" y="527539"/>
                  <a:pt x="914400" y="527539"/>
                </a:cubicBezTo>
                <a:cubicBezTo>
                  <a:pt x="923668" y="527539"/>
                  <a:pt x="931509" y="536331"/>
                  <a:pt x="940777" y="536331"/>
                </a:cubicBezTo>
                <a:cubicBezTo>
                  <a:pt x="950045" y="536331"/>
                  <a:pt x="958163" y="529787"/>
                  <a:pt x="967154" y="527539"/>
                </a:cubicBezTo>
                <a:cubicBezTo>
                  <a:pt x="981652" y="523914"/>
                  <a:pt x="996698" y="522678"/>
                  <a:pt x="1011115" y="518746"/>
                </a:cubicBezTo>
                <a:cubicBezTo>
                  <a:pt x="1028998" y="513869"/>
                  <a:pt x="1063869" y="501162"/>
                  <a:pt x="1063869" y="501162"/>
                </a:cubicBezTo>
                <a:cubicBezTo>
                  <a:pt x="1072661" y="495300"/>
                  <a:pt x="1082348" y="490597"/>
                  <a:pt x="1090246" y="483577"/>
                </a:cubicBezTo>
                <a:cubicBezTo>
                  <a:pt x="1108833" y="467055"/>
                  <a:pt x="1122308" y="444617"/>
                  <a:pt x="1143000" y="430823"/>
                </a:cubicBezTo>
                <a:cubicBezTo>
                  <a:pt x="1179767" y="406312"/>
                  <a:pt x="1196303" y="400270"/>
                  <a:pt x="1222130" y="369277"/>
                </a:cubicBezTo>
                <a:cubicBezTo>
                  <a:pt x="1228895" y="361159"/>
                  <a:pt x="1233853" y="351692"/>
                  <a:pt x="1239715" y="342900"/>
                </a:cubicBezTo>
                <a:cubicBezTo>
                  <a:pt x="1260642" y="280121"/>
                  <a:pt x="1247018" y="305569"/>
                  <a:pt x="1274884" y="263769"/>
                </a:cubicBezTo>
                <a:cubicBezTo>
                  <a:pt x="1277815" y="249115"/>
                  <a:pt x="1283677" y="234752"/>
                  <a:pt x="1283677" y="219808"/>
                </a:cubicBezTo>
                <a:cubicBezTo>
                  <a:pt x="1283677" y="209205"/>
                  <a:pt x="1281141" y="132596"/>
                  <a:pt x="1266092" y="105508"/>
                </a:cubicBezTo>
                <a:cubicBezTo>
                  <a:pt x="1255829" y="87033"/>
                  <a:pt x="1248508" y="64477"/>
                  <a:pt x="1230923" y="52754"/>
                </a:cubicBezTo>
                <a:cubicBezTo>
                  <a:pt x="1189122" y="24886"/>
                  <a:pt x="1214573" y="38512"/>
                  <a:pt x="1151792" y="17585"/>
                </a:cubicBezTo>
                <a:lnTo>
                  <a:pt x="1125415" y="8792"/>
                </a:lnTo>
                <a:lnTo>
                  <a:pt x="1099038" y="0"/>
                </a:lnTo>
                <a:cubicBezTo>
                  <a:pt x="1090246" y="2931"/>
                  <a:pt x="1081572" y="6246"/>
                  <a:pt x="1072661" y="8792"/>
                </a:cubicBezTo>
                <a:cubicBezTo>
                  <a:pt x="1061042" y="12112"/>
                  <a:pt x="1048300" y="12181"/>
                  <a:pt x="1037492" y="17585"/>
                </a:cubicBezTo>
                <a:cubicBezTo>
                  <a:pt x="1018589" y="27037"/>
                  <a:pt x="984738" y="52754"/>
                  <a:pt x="984738" y="52754"/>
                </a:cubicBezTo>
                <a:cubicBezTo>
                  <a:pt x="944428" y="113219"/>
                  <a:pt x="956252" y="85458"/>
                  <a:pt x="940777" y="131885"/>
                </a:cubicBezTo>
                <a:cubicBezTo>
                  <a:pt x="943708" y="152400"/>
                  <a:pt x="946162" y="172989"/>
                  <a:pt x="949569" y="193431"/>
                </a:cubicBezTo>
                <a:cubicBezTo>
                  <a:pt x="952026" y="208172"/>
                  <a:pt x="950947" y="224417"/>
                  <a:pt x="958361" y="237392"/>
                </a:cubicBezTo>
                <a:cubicBezTo>
                  <a:pt x="963604" y="246567"/>
                  <a:pt x="975286" y="250251"/>
                  <a:pt x="984738" y="254977"/>
                </a:cubicBezTo>
                <a:cubicBezTo>
                  <a:pt x="997348" y="261282"/>
                  <a:pt x="1035021" y="269746"/>
                  <a:pt x="1046284" y="272562"/>
                </a:cubicBezTo>
                <a:cubicBezTo>
                  <a:pt x="1063869" y="269631"/>
                  <a:pt x="1083093" y="271742"/>
                  <a:pt x="1099038" y="263769"/>
                </a:cubicBezTo>
                <a:cubicBezTo>
                  <a:pt x="1118097" y="254239"/>
                  <a:pt x="1116497" y="225879"/>
                  <a:pt x="1125415" y="211016"/>
                </a:cubicBezTo>
                <a:cubicBezTo>
                  <a:pt x="1129680" y="203908"/>
                  <a:pt x="1137138" y="199293"/>
                  <a:pt x="1143000" y="193431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Volný tvar 51"/>
          <p:cNvSpPr/>
          <p:nvPr/>
        </p:nvSpPr>
        <p:spPr>
          <a:xfrm>
            <a:off x="7470396" y="2252718"/>
            <a:ext cx="97104" cy="536331"/>
          </a:xfrm>
          <a:custGeom>
            <a:avLst/>
            <a:gdLst>
              <a:gd name="connsiteX0" fmla="*/ 97104 w 97104"/>
              <a:gd name="connsiteY0" fmla="*/ 0 h 536331"/>
              <a:gd name="connsiteX1" fmla="*/ 70727 w 97104"/>
              <a:gd name="connsiteY1" fmla="*/ 114300 h 536331"/>
              <a:gd name="connsiteX2" fmla="*/ 53142 w 97104"/>
              <a:gd name="connsiteY2" fmla="*/ 219808 h 536331"/>
              <a:gd name="connsiteX3" fmla="*/ 44350 w 97104"/>
              <a:gd name="connsiteY3" fmla="*/ 263770 h 536331"/>
              <a:gd name="connsiteX4" fmla="*/ 35558 w 97104"/>
              <a:gd name="connsiteY4" fmla="*/ 325316 h 536331"/>
              <a:gd name="connsiteX5" fmla="*/ 17973 w 97104"/>
              <a:gd name="connsiteY5" fmla="*/ 404447 h 536331"/>
              <a:gd name="connsiteX6" fmla="*/ 388 w 97104"/>
              <a:gd name="connsiteY6" fmla="*/ 509954 h 536331"/>
              <a:gd name="connsiteX7" fmla="*/ 388 w 97104"/>
              <a:gd name="connsiteY7" fmla="*/ 536331 h 53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7104" h="536331">
                <a:moveTo>
                  <a:pt x="97104" y="0"/>
                </a:moveTo>
                <a:cubicBezTo>
                  <a:pt x="88312" y="38100"/>
                  <a:pt x="78395" y="75958"/>
                  <a:pt x="70727" y="114300"/>
                </a:cubicBezTo>
                <a:cubicBezTo>
                  <a:pt x="63735" y="149262"/>
                  <a:pt x="60134" y="184846"/>
                  <a:pt x="53142" y="219808"/>
                </a:cubicBezTo>
                <a:cubicBezTo>
                  <a:pt x="50211" y="234462"/>
                  <a:pt x="46807" y="249029"/>
                  <a:pt x="44350" y="263770"/>
                </a:cubicBezTo>
                <a:cubicBezTo>
                  <a:pt x="40943" y="284212"/>
                  <a:pt x="38965" y="304874"/>
                  <a:pt x="35558" y="325316"/>
                </a:cubicBezTo>
                <a:cubicBezTo>
                  <a:pt x="26722" y="378331"/>
                  <a:pt x="28508" y="357040"/>
                  <a:pt x="17973" y="404447"/>
                </a:cubicBezTo>
                <a:cubicBezTo>
                  <a:pt x="10576" y="437735"/>
                  <a:pt x="3724" y="476596"/>
                  <a:pt x="388" y="509954"/>
                </a:cubicBezTo>
                <a:cubicBezTo>
                  <a:pt x="-487" y="518703"/>
                  <a:pt x="388" y="527539"/>
                  <a:pt x="388" y="536331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Volný tvar 52"/>
          <p:cNvSpPr/>
          <p:nvPr/>
        </p:nvSpPr>
        <p:spPr>
          <a:xfrm>
            <a:off x="7567088" y="2279095"/>
            <a:ext cx="105919" cy="510497"/>
          </a:xfrm>
          <a:custGeom>
            <a:avLst/>
            <a:gdLst>
              <a:gd name="connsiteX0" fmla="*/ 105919 w 105919"/>
              <a:gd name="connsiteY0" fmla="*/ 0 h 510497"/>
              <a:gd name="connsiteX1" fmla="*/ 70750 w 105919"/>
              <a:gd name="connsiteY1" fmla="*/ 140677 h 510497"/>
              <a:gd name="connsiteX2" fmla="*/ 61958 w 105919"/>
              <a:gd name="connsiteY2" fmla="*/ 175847 h 510497"/>
              <a:gd name="connsiteX3" fmla="*/ 44373 w 105919"/>
              <a:gd name="connsiteY3" fmla="*/ 307731 h 510497"/>
              <a:gd name="connsiteX4" fmla="*/ 35581 w 105919"/>
              <a:gd name="connsiteY4" fmla="*/ 351693 h 510497"/>
              <a:gd name="connsiteX5" fmla="*/ 26789 w 105919"/>
              <a:gd name="connsiteY5" fmla="*/ 378070 h 510497"/>
              <a:gd name="connsiteX6" fmla="*/ 9204 w 105919"/>
              <a:gd name="connsiteY6" fmla="*/ 474785 h 510497"/>
              <a:gd name="connsiteX7" fmla="*/ 412 w 105919"/>
              <a:gd name="connsiteY7" fmla="*/ 509954 h 510497"/>
              <a:gd name="connsiteX8" fmla="*/ 412 w 105919"/>
              <a:gd name="connsiteY8" fmla="*/ 501162 h 510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919" h="510497">
                <a:moveTo>
                  <a:pt x="105919" y="0"/>
                </a:moveTo>
                <a:lnTo>
                  <a:pt x="70750" y="140677"/>
                </a:lnTo>
                <a:lnTo>
                  <a:pt x="61958" y="175847"/>
                </a:lnTo>
                <a:cubicBezTo>
                  <a:pt x="53993" y="247534"/>
                  <a:pt x="55651" y="245701"/>
                  <a:pt x="44373" y="307731"/>
                </a:cubicBezTo>
                <a:cubicBezTo>
                  <a:pt x="41700" y="322434"/>
                  <a:pt x="39205" y="337195"/>
                  <a:pt x="35581" y="351693"/>
                </a:cubicBezTo>
                <a:cubicBezTo>
                  <a:pt x="33333" y="360684"/>
                  <a:pt x="29037" y="369079"/>
                  <a:pt x="26789" y="378070"/>
                </a:cubicBezTo>
                <a:cubicBezTo>
                  <a:pt x="17354" y="415809"/>
                  <a:pt x="17047" y="435567"/>
                  <a:pt x="9204" y="474785"/>
                </a:cubicBezTo>
                <a:cubicBezTo>
                  <a:pt x="6834" y="486634"/>
                  <a:pt x="4233" y="498490"/>
                  <a:pt x="412" y="509954"/>
                </a:cubicBezTo>
                <a:cubicBezTo>
                  <a:pt x="-515" y="512734"/>
                  <a:pt x="412" y="504093"/>
                  <a:pt x="412" y="50116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Volný tvar 53"/>
          <p:cNvSpPr/>
          <p:nvPr/>
        </p:nvSpPr>
        <p:spPr>
          <a:xfrm>
            <a:off x="1043608" y="2296681"/>
            <a:ext cx="1345223" cy="562707"/>
          </a:xfrm>
          <a:custGeom>
            <a:avLst/>
            <a:gdLst>
              <a:gd name="connsiteX0" fmla="*/ 1239715 w 1345223"/>
              <a:gd name="connsiteY0" fmla="*/ 369277 h 562707"/>
              <a:gd name="connsiteX1" fmla="*/ 1169377 w 1345223"/>
              <a:gd name="connsiteY1" fmla="*/ 378069 h 562707"/>
              <a:gd name="connsiteX2" fmla="*/ 1151792 w 1345223"/>
              <a:gd name="connsiteY2" fmla="*/ 351692 h 562707"/>
              <a:gd name="connsiteX3" fmla="*/ 1125415 w 1345223"/>
              <a:gd name="connsiteY3" fmla="*/ 334107 h 562707"/>
              <a:gd name="connsiteX4" fmla="*/ 1116623 w 1345223"/>
              <a:gd name="connsiteY4" fmla="*/ 307730 h 562707"/>
              <a:gd name="connsiteX5" fmla="*/ 1081454 w 1345223"/>
              <a:gd name="connsiteY5" fmla="*/ 254977 h 562707"/>
              <a:gd name="connsiteX6" fmla="*/ 1107831 w 1345223"/>
              <a:gd name="connsiteY6" fmla="*/ 167053 h 562707"/>
              <a:gd name="connsiteX7" fmla="*/ 1134208 w 1345223"/>
              <a:gd name="connsiteY7" fmla="*/ 158261 h 562707"/>
              <a:gd name="connsiteX8" fmla="*/ 1160584 w 1345223"/>
              <a:gd name="connsiteY8" fmla="*/ 140677 h 562707"/>
              <a:gd name="connsiteX9" fmla="*/ 1186961 w 1345223"/>
              <a:gd name="connsiteY9" fmla="*/ 149469 h 562707"/>
              <a:gd name="connsiteX10" fmla="*/ 1239715 w 1345223"/>
              <a:gd name="connsiteY10" fmla="*/ 158261 h 562707"/>
              <a:gd name="connsiteX11" fmla="*/ 1283677 w 1345223"/>
              <a:gd name="connsiteY11" fmla="*/ 202223 h 562707"/>
              <a:gd name="connsiteX12" fmla="*/ 1292469 w 1345223"/>
              <a:gd name="connsiteY12" fmla="*/ 228600 h 562707"/>
              <a:gd name="connsiteX13" fmla="*/ 1318846 w 1345223"/>
              <a:gd name="connsiteY13" fmla="*/ 246184 h 562707"/>
              <a:gd name="connsiteX14" fmla="*/ 1345223 w 1345223"/>
              <a:gd name="connsiteY14" fmla="*/ 298938 h 562707"/>
              <a:gd name="connsiteX15" fmla="*/ 1318846 w 1345223"/>
              <a:gd name="connsiteY15" fmla="*/ 430823 h 562707"/>
              <a:gd name="connsiteX16" fmla="*/ 1301261 w 1345223"/>
              <a:gd name="connsiteY16" fmla="*/ 457200 h 562707"/>
              <a:gd name="connsiteX17" fmla="*/ 1292469 w 1345223"/>
              <a:gd name="connsiteY17" fmla="*/ 483577 h 562707"/>
              <a:gd name="connsiteX18" fmla="*/ 1274884 w 1345223"/>
              <a:gd name="connsiteY18" fmla="*/ 509953 h 562707"/>
              <a:gd name="connsiteX19" fmla="*/ 1195754 w 1345223"/>
              <a:gd name="connsiteY19" fmla="*/ 545123 h 562707"/>
              <a:gd name="connsiteX20" fmla="*/ 1169377 w 1345223"/>
              <a:gd name="connsiteY20" fmla="*/ 553915 h 562707"/>
              <a:gd name="connsiteX21" fmla="*/ 1143000 w 1345223"/>
              <a:gd name="connsiteY21" fmla="*/ 562707 h 562707"/>
              <a:gd name="connsiteX22" fmla="*/ 1063869 w 1345223"/>
              <a:gd name="connsiteY22" fmla="*/ 545123 h 562707"/>
              <a:gd name="connsiteX23" fmla="*/ 1011115 w 1345223"/>
              <a:gd name="connsiteY23" fmla="*/ 527538 h 562707"/>
              <a:gd name="connsiteX24" fmla="*/ 984738 w 1345223"/>
              <a:gd name="connsiteY24" fmla="*/ 509953 h 562707"/>
              <a:gd name="connsiteX25" fmla="*/ 940777 w 1345223"/>
              <a:gd name="connsiteY25" fmla="*/ 465992 h 562707"/>
              <a:gd name="connsiteX26" fmla="*/ 905608 w 1345223"/>
              <a:gd name="connsiteY26" fmla="*/ 413238 h 562707"/>
              <a:gd name="connsiteX27" fmla="*/ 888023 w 1345223"/>
              <a:gd name="connsiteY27" fmla="*/ 386861 h 562707"/>
              <a:gd name="connsiteX28" fmla="*/ 835269 w 1345223"/>
              <a:gd name="connsiteY28" fmla="*/ 351692 h 562707"/>
              <a:gd name="connsiteX29" fmla="*/ 800100 w 1345223"/>
              <a:gd name="connsiteY29" fmla="*/ 298938 h 562707"/>
              <a:gd name="connsiteX30" fmla="*/ 782515 w 1345223"/>
              <a:gd name="connsiteY30" fmla="*/ 272561 h 562707"/>
              <a:gd name="connsiteX31" fmla="*/ 729761 w 1345223"/>
              <a:gd name="connsiteY31" fmla="*/ 254977 h 562707"/>
              <a:gd name="connsiteX32" fmla="*/ 685800 w 1345223"/>
              <a:gd name="connsiteY32" fmla="*/ 211015 h 562707"/>
              <a:gd name="connsiteX33" fmla="*/ 633046 w 1345223"/>
              <a:gd name="connsiteY33" fmla="*/ 167053 h 562707"/>
              <a:gd name="connsiteX34" fmla="*/ 615461 w 1345223"/>
              <a:gd name="connsiteY34" fmla="*/ 140677 h 562707"/>
              <a:gd name="connsiteX35" fmla="*/ 562708 w 1345223"/>
              <a:gd name="connsiteY35" fmla="*/ 114300 h 562707"/>
              <a:gd name="connsiteX36" fmla="*/ 536331 w 1345223"/>
              <a:gd name="connsiteY36" fmla="*/ 96715 h 562707"/>
              <a:gd name="connsiteX37" fmla="*/ 509954 w 1345223"/>
              <a:gd name="connsiteY37" fmla="*/ 105507 h 562707"/>
              <a:gd name="connsiteX38" fmla="*/ 457200 w 1345223"/>
              <a:gd name="connsiteY38" fmla="*/ 70338 h 562707"/>
              <a:gd name="connsiteX39" fmla="*/ 351692 w 1345223"/>
              <a:gd name="connsiteY39" fmla="*/ 35169 h 562707"/>
              <a:gd name="connsiteX40" fmla="*/ 325315 w 1345223"/>
              <a:gd name="connsiteY40" fmla="*/ 26377 h 562707"/>
              <a:gd name="connsiteX41" fmla="*/ 298938 w 1345223"/>
              <a:gd name="connsiteY41" fmla="*/ 17584 h 562707"/>
              <a:gd name="connsiteX42" fmla="*/ 202223 w 1345223"/>
              <a:gd name="connsiteY42" fmla="*/ 0 h 562707"/>
              <a:gd name="connsiteX43" fmla="*/ 175846 w 1345223"/>
              <a:gd name="connsiteY43" fmla="*/ 8792 h 562707"/>
              <a:gd name="connsiteX44" fmla="*/ 105508 w 1345223"/>
              <a:gd name="connsiteY44" fmla="*/ 26377 h 562707"/>
              <a:gd name="connsiteX45" fmla="*/ 79131 w 1345223"/>
              <a:gd name="connsiteY45" fmla="*/ 35169 h 562707"/>
              <a:gd name="connsiteX46" fmla="*/ 52754 w 1345223"/>
              <a:gd name="connsiteY46" fmla="*/ 87923 h 562707"/>
              <a:gd name="connsiteX47" fmla="*/ 26377 w 1345223"/>
              <a:gd name="connsiteY47" fmla="*/ 96715 h 562707"/>
              <a:gd name="connsiteX48" fmla="*/ 0 w 1345223"/>
              <a:gd name="connsiteY48" fmla="*/ 184638 h 562707"/>
              <a:gd name="connsiteX49" fmla="*/ 17584 w 1345223"/>
              <a:gd name="connsiteY49" fmla="*/ 334107 h 562707"/>
              <a:gd name="connsiteX50" fmla="*/ 35169 w 1345223"/>
              <a:gd name="connsiteY50" fmla="*/ 386861 h 562707"/>
              <a:gd name="connsiteX51" fmla="*/ 43961 w 1345223"/>
              <a:gd name="connsiteY51" fmla="*/ 413238 h 562707"/>
              <a:gd name="connsiteX52" fmla="*/ 61546 w 1345223"/>
              <a:gd name="connsiteY52" fmla="*/ 439615 h 562707"/>
              <a:gd name="connsiteX53" fmla="*/ 87923 w 1345223"/>
              <a:gd name="connsiteY53" fmla="*/ 492369 h 562707"/>
              <a:gd name="connsiteX54" fmla="*/ 193431 w 1345223"/>
              <a:gd name="connsiteY54" fmla="*/ 518746 h 562707"/>
              <a:gd name="connsiteX55" fmla="*/ 219808 w 1345223"/>
              <a:gd name="connsiteY55" fmla="*/ 509953 h 562707"/>
              <a:gd name="connsiteX56" fmla="*/ 281354 w 1345223"/>
              <a:gd name="connsiteY56" fmla="*/ 492369 h 562707"/>
              <a:gd name="connsiteX57" fmla="*/ 298938 w 1345223"/>
              <a:gd name="connsiteY57" fmla="*/ 465992 h 562707"/>
              <a:gd name="connsiteX58" fmla="*/ 325315 w 1345223"/>
              <a:gd name="connsiteY58" fmla="*/ 448407 h 562707"/>
              <a:gd name="connsiteX59" fmla="*/ 342900 w 1345223"/>
              <a:gd name="connsiteY59" fmla="*/ 395653 h 562707"/>
              <a:gd name="connsiteX60" fmla="*/ 334108 w 1345223"/>
              <a:gd name="connsiteY60" fmla="*/ 263769 h 562707"/>
              <a:gd name="connsiteX61" fmla="*/ 281354 w 1345223"/>
              <a:gd name="connsiteY61" fmla="*/ 246184 h 562707"/>
              <a:gd name="connsiteX62" fmla="*/ 211015 w 1345223"/>
              <a:gd name="connsiteY62" fmla="*/ 228600 h 562707"/>
              <a:gd name="connsiteX63" fmla="*/ 167054 w 1345223"/>
              <a:gd name="connsiteY63" fmla="*/ 228600 h 56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345223" h="562707">
                <a:moveTo>
                  <a:pt x="1239715" y="369277"/>
                </a:moveTo>
                <a:cubicBezTo>
                  <a:pt x="1216269" y="372208"/>
                  <a:pt x="1192547" y="382703"/>
                  <a:pt x="1169377" y="378069"/>
                </a:cubicBezTo>
                <a:cubicBezTo>
                  <a:pt x="1159015" y="375997"/>
                  <a:pt x="1159264" y="359164"/>
                  <a:pt x="1151792" y="351692"/>
                </a:cubicBezTo>
                <a:cubicBezTo>
                  <a:pt x="1144320" y="344220"/>
                  <a:pt x="1134207" y="339969"/>
                  <a:pt x="1125415" y="334107"/>
                </a:cubicBezTo>
                <a:cubicBezTo>
                  <a:pt x="1122484" y="325315"/>
                  <a:pt x="1121124" y="315832"/>
                  <a:pt x="1116623" y="307730"/>
                </a:cubicBezTo>
                <a:cubicBezTo>
                  <a:pt x="1106360" y="289256"/>
                  <a:pt x="1081454" y="254977"/>
                  <a:pt x="1081454" y="254977"/>
                </a:cubicBezTo>
                <a:cubicBezTo>
                  <a:pt x="1085302" y="228042"/>
                  <a:pt x="1082033" y="187691"/>
                  <a:pt x="1107831" y="167053"/>
                </a:cubicBezTo>
                <a:cubicBezTo>
                  <a:pt x="1115068" y="161263"/>
                  <a:pt x="1125416" y="161192"/>
                  <a:pt x="1134208" y="158261"/>
                </a:cubicBezTo>
                <a:cubicBezTo>
                  <a:pt x="1143000" y="152400"/>
                  <a:pt x="1150161" y="142414"/>
                  <a:pt x="1160584" y="140677"/>
                </a:cubicBezTo>
                <a:cubicBezTo>
                  <a:pt x="1169726" y="139153"/>
                  <a:pt x="1177914" y="147459"/>
                  <a:pt x="1186961" y="149469"/>
                </a:cubicBezTo>
                <a:cubicBezTo>
                  <a:pt x="1204364" y="153336"/>
                  <a:pt x="1222130" y="155330"/>
                  <a:pt x="1239715" y="158261"/>
                </a:cubicBezTo>
                <a:cubicBezTo>
                  <a:pt x="1266091" y="175845"/>
                  <a:pt x="1269023" y="172916"/>
                  <a:pt x="1283677" y="202223"/>
                </a:cubicBezTo>
                <a:cubicBezTo>
                  <a:pt x="1287822" y="210512"/>
                  <a:pt x="1286679" y="221363"/>
                  <a:pt x="1292469" y="228600"/>
                </a:cubicBezTo>
                <a:cubicBezTo>
                  <a:pt x="1299070" y="236851"/>
                  <a:pt x="1310054" y="240323"/>
                  <a:pt x="1318846" y="246184"/>
                </a:cubicBezTo>
                <a:cubicBezTo>
                  <a:pt x="1327738" y="259521"/>
                  <a:pt x="1345223" y="280736"/>
                  <a:pt x="1345223" y="298938"/>
                </a:cubicBezTo>
                <a:cubicBezTo>
                  <a:pt x="1345223" y="324443"/>
                  <a:pt x="1337253" y="403212"/>
                  <a:pt x="1318846" y="430823"/>
                </a:cubicBezTo>
                <a:lnTo>
                  <a:pt x="1301261" y="457200"/>
                </a:lnTo>
                <a:cubicBezTo>
                  <a:pt x="1298330" y="465992"/>
                  <a:pt x="1296614" y="475288"/>
                  <a:pt x="1292469" y="483577"/>
                </a:cubicBezTo>
                <a:cubicBezTo>
                  <a:pt x="1287743" y="493028"/>
                  <a:pt x="1282356" y="502481"/>
                  <a:pt x="1274884" y="509953"/>
                </a:cubicBezTo>
                <a:cubicBezTo>
                  <a:pt x="1253983" y="530854"/>
                  <a:pt x="1221876" y="536416"/>
                  <a:pt x="1195754" y="545123"/>
                </a:cubicBezTo>
                <a:lnTo>
                  <a:pt x="1169377" y="553915"/>
                </a:lnTo>
                <a:lnTo>
                  <a:pt x="1143000" y="562707"/>
                </a:lnTo>
                <a:cubicBezTo>
                  <a:pt x="1117903" y="557688"/>
                  <a:pt x="1088701" y="552573"/>
                  <a:pt x="1063869" y="545123"/>
                </a:cubicBezTo>
                <a:cubicBezTo>
                  <a:pt x="1046115" y="539797"/>
                  <a:pt x="1011115" y="527538"/>
                  <a:pt x="1011115" y="527538"/>
                </a:cubicBezTo>
                <a:cubicBezTo>
                  <a:pt x="1002323" y="521676"/>
                  <a:pt x="992210" y="517425"/>
                  <a:pt x="984738" y="509953"/>
                </a:cubicBezTo>
                <a:cubicBezTo>
                  <a:pt x="926123" y="451338"/>
                  <a:pt x="1011117" y="512886"/>
                  <a:pt x="940777" y="465992"/>
                </a:cubicBezTo>
                <a:lnTo>
                  <a:pt x="905608" y="413238"/>
                </a:lnTo>
                <a:cubicBezTo>
                  <a:pt x="899746" y="404446"/>
                  <a:pt x="896815" y="392723"/>
                  <a:pt x="888023" y="386861"/>
                </a:cubicBezTo>
                <a:lnTo>
                  <a:pt x="835269" y="351692"/>
                </a:lnTo>
                <a:lnTo>
                  <a:pt x="800100" y="298938"/>
                </a:lnTo>
                <a:cubicBezTo>
                  <a:pt x="794238" y="290146"/>
                  <a:pt x="792540" y="275903"/>
                  <a:pt x="782515" y="272561"/>
                </a:cubicBezTo>
                <a:lnTo>
                  <a:pt x="729761" y="254977"/>
                </a:lnTo>
                <a:cubicBezTo>
                  <a:pt x="697524" y="206620"/>
                  <a:pt x="729760" y="247649"/>
                  <a:pt x="685800" y="211015"/>
                </a:cubicBezTo>
                <a:cubicBezTo>
                  <a:pt x="618102" y="154599"/>
                  <a:pt x="698535" y="210713"/>
                  <a:pt x="633046" y="167053"/>
                </a:cubicBezTo>
                <a:cubicBezTo>
                  <a:pt x="627184" y="158261"/>
                  <a:pt x="622933" y="148149"/>
                  <a:pt x="615461" y="140677"/>
                </a:cubicBezTo>
                <a:cubicBezTo>
                  <a:pt x="598416" y="123632"/>
                  <a:pt x="584162" y="121451"/>
                  <a:pt x="562708" y="114300"/>
                </a:cubicBezTo>
                <a:cubicBezTo>
                  <a:pt x="553916" y="108438"/>
                  <a:pt x="546754" y="98452"/>
                  <a:pt x="536331" y="96715"/>
                </a:cubicBezTo>
                <a:cubicBezTo>
                  <a:pt x="527189" y="95191"/>
                  <a:pt x="518746" y="108438"/>
                  <a:pt x="509954" y="105507"/>
                </a:cubicBezTo>
                <a:cubicBezTo>
                  <a:pt x="489904" y="98824"/>
                  <a:pt x="477250" y="77021"/>
                  <a:pt x="457200" y="70338"/>
                </a:cubicBezTo>
                <a:lnTo>
                  <a:pt x="351692" y="35169"/>
                </a:lnTo>
                <a:lnTo>
                  <a:pt x="325315" y="26377"/>
                </a:lnTo>
                <a:cubicBezTo>
                  <a:pt x="316523" y="23446"/>
                  <a:pt x="308113" y="18895"/>
                  <a:pt x="298938" y="17584"/>
                </a:cubicBezTo>
                <a:cubicBezTo>
                  <a:pt x="225430" y="7083"/>
                  <a:pt x="257497" y="13818"/>
                  <a:pt x="202223" y="0"/>
                </a:cubicBezTo>
                <a:cubicBezTo>
                  <a:pt x="193431" y="2931"/>
                  <a:pt x="184787" y="6353"/>
                  <a:pt x="175846" y="8792"/>
                </a:cubicBezTo>
                <a:cubicBezTo>
                  <a:pt x="152530" y="15151"/>
                  <a:pt x="128436" y="18735"/>
                  <a:pt x="105508" y="26377"/>
                </a:cubicBezTo>
                <a:lnTo>
                  <a:pt x="79131" y="35169"/>
                </a:lnTo>
                <a:cubicBezTo>
                  <a:pt x="73339" y="52543"/>
                  <a:pt x="68247" y="75529"/>
                  <a:pt x="52754" y="87923"/>
                </a:cubicBezTo>
                <a:cubicBezTo>
                  <a:pt x="45517" y="93713"/>
                  <a:pt x="35169" y="93784"/>
                  <a:pt x="26377" y="96715"/>
                </a:cubicBezTo>
                <a:cubicBezTo>
                  <a:pt x="4971" y="160933"/>
                  <a:pt x="13287" y="131487"/>
                  <a:pt x="0" y="184638"/>
                </a:cubicBezTo>
                <a:cubicBezTo>
                  <a:pt x="3083" y="218554"/>
                  <a:pt x="7503" y="293783"/>
                  <a:pt x="17584" y="334107"/>
                </a:cubicBezTo>
                <a:cubicBezTo>
                  <a:pt x="22080" y="352089"/>
                  <a:pt x="29307" y="369276"/>
                  <a:pt x="35169" y="386861"/>
                </a:cubicBezTo>
                <a:cubicBezTo>
                  <a:pt x="38100" y="395653"/>
                  <a:pt x="38820" y="405527"/>
                  <a:pt x="43961" y="413238"/>
                </a:cubicBezTo>
                <a:lnTo>
                  <a:pt x="61546" y="439615"/>
                </a:lnTo>
                <a:cubicBezTo>
                  <a:pt x="66337" y="453988"/>
                  <a:pt x="73569" y="483398"/>
                  <a:pt x="87923" y="492369"/>
                </a:cubicBezTo>
                <a:cubicBezTo>
                  <a:pt x="113254" y="508200"/>
                  <a:pt x="165034" y="514013"/>
                  <a:pt x="193431" y="518746"/>
                </a:cubicBezTo>
                <a:cubicBezTo>
                  <a:pt x="202223" y="515815"/>
                  <a:pt x="210897" y="512499"/>
                  <a:pt x="219808" y="509953"/>
                </a:cubicBezTo>
                <a:cubicBezTo>
                  <a:pt x="297115" y="487865"/>
                  <a:pt x="218091" y="513456"/>
                  <a:pt x="281354" y="492369"/>
                </a:cubicBezTo>
                <a:cubicBezTo>
                  <a:pt x="287215" y="483577"/>
                  <a:pt x="291466" y="473464"/>
                  <a:pt x="298938" y="465992"/>
                </a:cubicBezTo>
                <a:cubicBezTo>
                  <a:pt x="306410" y="458520"/>
                  <a:pt x="319714" y="457368"/>
                  <a:pt x="325315" y="448407"/>
                </a:cubicBezTo>
                <a:cubicBezTo>
                  <a:pt x="335139" y="432689"/>
                  <a:pt x="342900" y="395653"/>
                  <a:pt x="342900" y="395653"/>
                </a:cubicBezTo>
                <a:cubicBezTo>
                  <a:pt x="339969" y="351692"/>
                  <a:pt x="350883" y="304509"/>
                  <a:pt x="334108" y="263769"/>
                </a:cubicBezTo>
                <a:cubicBezTo>
                  <a:pt x="327050" y="246629"/>
                  <a:pt x="298939" y="252046"/>
                  <a:pt x="281354" y="246184"/>
                </a:cubicBezTo>
                <a:cubicBezTo>
                  <a:pt x="240803" y="232667"/>
                  <a:pt x="264059" y="239208"/>
                  <a:pt x="211015" y="228600"/>
                </a:cubicBezTo>
                <a:cubicBezTo>
                  <a:pt x="152044" y="248256"/>
                  <a:pt x="149971" y="262763"/>
                  <a:pt x="167054" y="22860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Volný tvar 54"/>
          <p:cNvSpPr/>
          <p:nvPr/>
        </p:nvSpPr>
        <p:spPr>
          <a:xfrm>
            <a:off x="1544769" y="2191173"/>
            <a:ext cx="106502" cy="492369"/>
          </a:xfrm>
          <a:custGeom>
            <a:avLst/>
            <a:gdLst>
              <a:gd name="connsiteX0" fmla="*/ 0 w 106502"/>
              <a:gd name="connsiteY0" fmla="*/ 0 h 492369"/>
              <a:gd name="connsiteX1" fmla="*/ 8793 w 106502"/>
              <a:gd name="connsiteY1" fmla="*/ 96715 h 492369"/>
              <a:gd name="connsiteX2" fmla="*/ 26377 w 106502"/>
              <a:gd name="connsiteY2" fmla="*/ 123092 h 492369"/>
              <a:gd name="connsiteX3" fmla="*/ 43962 w 106502"/>
              <a:gd name="connsiteY3" fmla="*/ 184638 h 492369"/>
              <a:gd name="connsiteX4" fmla="*/ 61547 w 106502"/>
              <a:gd name="connsiteY4" fmla="*/ 211015 h 492369"/>
              <a:gd name="connsiteX5" fmla="*/ 79131 w 106502"/>
              <a:gd name="connsiteY5" fmla="*/ 272561 h 492369"/>
              <a:gd name="connsiteX6" fmla="*/ 87923 w 106502"/>
              <a:gd name="connsiteY6" fmla="*/ 316523 h 492369"/>
              <a:gd name="connsiteX7" fmla="*/ 105508 w 106502"/>
              <a:gd name="connsiteY7" fmla="*/ 378069 h 492369"/>
              <a:gd name="connsiteX8" fmla="*/ 105508 w 106502"/>
              <a:gd name="connsiteY8" fmla="*/ 492369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6502" h="492369">
                <a:moveTo>
                  <a:pt x="0" y="0"/>
                </a:moveTo>
                <a:cubicBezTo>
                  <a:pt x="2931" y="32238"/>
                  <a:pt x="2010" y="65062"/>
                  <a:pt x="8793" y="96715"/>
                </a:cubicBezTo>
                <a:cubicBezTo>
                  <a:pt x="11007" y="107047"/>
                  <a:pt x="22214" y="113379"/>
                  <a:pt x="26377" y="123092"/>
                </a:cubicBezTo>
                <a:cubicBezTo>
                  <a:pt x="43270" y="162509"/>
                  <a:pt x="26860" y="150435"/>
                  <a:pt x="43962" y="184638"/>
                </a:cubicBezTo>
                <a:cubicBezTo>
                  <a:pt x="48688" y="194090"/>
                  <a:pt x="55685" y="202223"/>
                  <a:pt x="61547" y="211015"/>
                </a:cubicBezTo>
                <a:cubicBezTo>
                  <a:pt x="71337" y="240388"/>
                  <a:pt x="71771" y="239442"/>
                  <a:pt x="79131" y="272561"/>
                </a:cubicBezTo>
                <a:cubicBezTo>
                  <a:pt x="82373" y="287149"/>
                  <a:pt x="84298" y="302025"/>
                  <a:pt x="87923" y="316523"/>
                </a:cubicBezTo>
                <a:cubicBezTo>
                  <a:pt x="93041" y="336994"/>
                  <a:pt x="104243" y="356556"/>
                  <a:pt x="105508" y="378069"/>
                </a:cubicBezTo>
                <a:cubicBezTo>
                  <a:pt x="107745" y="416103"/>
                  <a:pt x="105508" y="454269"/>
                  <a:pt x="105508" y="492369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Volný tvar 55"/>
          <p:cNvSpPr/>
          <p:nvPr/>
        </p:nvSpPr>
        <p:spPr>
          <a:xfrm>
            <a:off x="1667862" y="2226342"/>
            <a:ext cx="105514" cy="545123"/>
          </a:xfrm>
          <a:custGeom>
            <a:avLst/>
            <a:gdLst>
              <a:gd name="connsiteX0" fmla="*/ 0 w 105514"/>
              <a:gd name="connsiteY0" fmla="*/ 0 h 545123"/>
              <a:gd name="connsiteX1" fmla="*/ 8792 w 105514"/>
              <a:gd name="connsiteY1" fmla="*/ 123092 h 545123"/>
              <a:gd name="connsiteX2" fmla="*/ 17584 w 105514"/>
              <a:gd name="connsiteY2" fmla="*/ 149469 h 545123"/>
              <a:gd name="connsiteX3" fmla="*/ 26377 w 105514"/>
              <a:gd name="connsiteY3" fmla="*/ 184639 h 545123"/>
              <a:gd name="connsiteX4" fmla="*/ 35169 w 105514"/>
              <a:gd name="connsiteY4" fmla="*/ 237392 h 545123"/>
              <a:gd name="connsiteX5" fmla="*/ 43961 w 105514"/>
              <a:gd name="connsiteY5" fmla="*/ 263769 h 545123"/>
              <a:gd name="connsiteX6" fmla="*/ 52754 w 105514"/>
              <a:gd name="connsiteY6" fmla="*/ 307731 h 545123"/>
              <a:gd name="connsiteX7" fmla="*/ 70338 w 105514"/>
              <a:gd name="connsiteY7" fmla="*/ 360485 h 545123"/>
              <a:gd name="connsiteX8" fmla="*/ 79130 w 105514"/>
              <a:gd name="connsiteY8" fmla="*/ 386862 h 545123"/>
              <a:gd name="connsiteX9" fmla="*/ 87923 w 105514"/>
              <a:gd name="connsiteY9" fmla="*/ 413239 h 545123"/>
              <a:gd name="connsiteX10" fmla="*/ 96715 w 105514"/>
              <a:gd name="connsiteY10" fmla="*/ 439616 h 545123"/>
              <a:gd name="connsiteX11" fmla="*/ 105507 w 105514"/>
              <a:gd name="connsiteY11" fmla="*/ 545123 h 54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5514" h="545123">
                <a:moveTo>
                  <a:pt x="0" y="0"/>
                </a:moveTo>
                <a:cubicBezTo>
                  <a:pt x="2931" y="41031"/>
                  <a:pt x="3986" y="82239"/>
                  <a:pt x="8792" y="123092"/>
                </a:cubicBezTo>
                <a:cubicBezTo>
                  <a:pt x="9875" y="132296"/>
                  <a:pt x="15038" y="140558"/>
                  <a:pt x="17584" y="149469"/>
                </a:cubicBezTo>
                <a:cubicBezTo>
                  <a:pt x="20904" y="161088"/>
                  <a:pt x="24007" y="172790"/>
                  <a:pt x="26377" y="184639"/>
                </a:cubicBezTo>
                <a:cubicBezTo>
                  <a:pt x="29873" y="202120"/>
                  <a:pt x="31302" y="219990"/>
                  <a:pt x="35169" y="237392"/>
                </a:cubicBezTo>
                <a:cubicBezTo>
                  <a:pt x="37179" y="246439"/>
                  <a:pt x="41713" y="254778"/>
                  <a:pt x="43961" y="263769"/>
                </a:cubicBezTo>
                <a:cubicBezTo>
                  <a:pt x="47586" y="278267"/>
                  <a:pt x="48822" y="293313"/>
                  <a:pt x="52754" y="307731"/>
                </a:cubicBezTo>
                <a:cubicBezTo>
                  <a:pt x="57631" y="325614"/>
                  <a:pt x="64477" y="342900"/>
                  <a:pt x="70338" y="360485"/>
                </a:cubicBezTo>
                <a:lnTo>
                  <a:pt x="79130" y="386862"/>
                </a:lnTo>
                <a:lnTo>
                  <a:pt x="87923" y="413239"/>
                </a:lnTo>
                <a:lnTo>
                  <a:pt x="96715" y="439616"/>
                </a:lnTo>
                <a:cubicBezTo>
                  <a:pt x="106090" y="533371"/>
                  <a:pt x="105507" y="498085"/>
                  <a:pt x="105507" y="545123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Volný tvar 56"/>
          <p:cNvSpPr/>
          <p:nvPr/>
        </p:nvSpPr>
        <p:spPr>
          <a:xfrm>
            <a:off x="2063477" y="3641903"/>
            <a:ext cx="35207" cy="1046285"/>
          </a:xfrm>
          <a:custGeom>
            <a:avLst/>
            <a:gdLst>
              <a:gd name="connsiteX0" fmla="*/ 35207 w 35207"/>
              <a:gd name="connsiteY0" fmla="*/ 0 h 1046285"/>
              <a:gd name="connsiteX1" fmla="*/ 17623 w 35207"/>
              <a:gd name="connsiteY1" fmla="*/ 589085 h 1046285"/>
              <a:gd name="connsiteX2" fmla="*/ 8830 w 35207"/>
              <a:gd name="connsiteY2" fmla="*/ 729762 h 1046285"/>
              <a:gd name="connsiteX3" fmla="*/ 38 w 35207"/>
              <a:gd name="connsiteY3" fmla="*/ 1046285 h 1046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07" h="1046285">
                <a:moveTo>
                  <a:pt x="35207" y="0"/>
                </a:moveTo>
                <a:cubicBezTo>
                  <a:pt x="10076" y="276455"/>
                  <a:pt x="34490" y="-18124"/>
                  <a:pt x="17623" y="589085"/>
                </a:cubicBezTo>
                <a:cubicBezTo>
                  <a:pt x="16318" y="636051"/>
                  <a:pt x="11065" y="682831"/>
                  <a:pt x="8830" y="729762"/>
                </a:cubicBezTo>
                <a:cubicBezTo>
                  <a:pt x="-1088" y="938043"/>
                  <a:pt x="38" y="901171"/>
                  <a:pt x="38" y="1046285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Volný tvar 57"/>
          <p:cNvSpPr/>
          <p:nvPr/>
        </p:nvSpPr>
        <p:spPr>
          <a:xfrm>
            <a:off x="2098684" y="3615522"/>
            <a:ext cx="483577" cy="18231"/>
          </a:xfrm>
          <a:custGeom>
            <a:avLst/>
            <a:gdLst>
              <a:gd name="connsiteX0" fmla="*/ 0 w 483577"/>
              <a:gd name="connsiteY0" fmla="*/ 4 h 18231"/>
              <a:gd name="connsiteX1" fmla="*/ 70339 w 483577"/>
              <a:gd name="connsiteY1" fmla="*/ 8796 h 18231"/>
              <a:gd name="connsiteX2" fmla="*/ 149470 w 483577"/>
              <a:gd name="connsiteY2" fmla="*/ 8796 h 18231"/>
              <a:gd name="connsiteX3" fmla="*/ 175847 w 483577"/>
              <a:gd name="connsiteY3" fmla="*/ 4 h 18231"/>
              <a:gd name="connsiteX4" fmla="*/ 202223 w 483577"/>
              <a:gd name="connsiteY4" fmla="*/ 8796 h 18231"/>
              <a:gd name="connsiteX5" fmla="*/ 246185 w 483577"/>
              <a:gd name="connsiteY5" fmla="*/ 17589 h 18231"/>
              <a:gd name="connsiteX6" fmla="*/ 430823 w 483577"/>
              <a:gd name="connsiteY6" fmla="*/ 8796 h 18231"/>
              <a:gd name="connsiteX7" fmla="*/ 457200 w 483577"/>
              <a:gd name="connsiteY7" fmla="*/ 17589 h 18231"/>
              <a:gd name="connsiteX8" fmla="*/ 483577 w 483577"/>
              <a:gd name="connsiteY8" fmla="*/ 17589 h 1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3577" h="18231">
                <a:moveTo>
                  <a:pt x="0" y="4"/>
                </a:moveTo>
                <a:cubicBezTo>
                  <a:pt x="23446" y="2935"/>
                  <a:pt x="46710" y="8796"/>
                  <a:pt x="70339" y="8796"/>
                </a:cubicBezTo>
                <a:cubicBezTo>
                  <a:pt x="163183" y="8796"/>
                  <a:pt x="90092" y="-10996"/>
                  <a:pt x="149470" y="8796"/>
                </a:cubicBezTo>
                <a:cubicBezTo>
                  <a:pt x="158262" y="5865"/>
                  <a:pt x="166579" y="4"/>
                  <a:pt x="175847" y="4"/>
                </a:cubicBezTo>
                <a:cubicBezTo>
                  <a:pt x="185115" y="4"/>
                  <a:pt x="193232" y="6548"/>
                  <a:pt x="202223" y="8796"/>
                </a:cubicBezTo>
                <a:cubicBezTo>
                  <a:pt x="216721" y="12421"/>
                  <a:pt x="231531" y="14658"/>
                  <a:pt x="246185" y="17589"/>
                </a:cubicBezTo>
                <a:cubicBezTo>
                  <a:pt x="307731" y="14658"/>
                  <a:pt x="369207" y="8796"/>
                  <a:pt x="430823" y="8796"/>
                </a:cubicBezTo>
                <a:cubicBezTo>
                  <a:pt x="440091" y="8796"/>
                  <a:pt x="448058" y="16065"/>
                  <a:pt x="457200" y="17589"/>
                </a:cubicBezTo>
                <a:cubicBezTo>
                  <a:pt x="465873" y="19035"/>
                  <a:pt x="474785" y="17589"/>
                  <a:pt x="483577" y="17589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Volný tvar 58"/>
          <p:cNvSpPr/>
          <p:nvPr/>
        </p:nvSpPr>
        <p:spPr>
          <a:xfrm>
            <a:off x="2081100" y="4134272"/>
            <a:ext cx="334107" cy="26377"/>
          </a:xfrm>
          <a:custGeom>
            <a:avLst/>
            <a:gdLst>
              <a:gd name="connsiteX0" fmla="*/ 0 w 334107"/>
              <a:gd name="connsiteY0" fmla="*/ 8793 h 26377"/>
              <a:gd name="connsiteX1" fmla="*/ 61546 w 334107"/>
              <a:gd name="connsiteY1" fmla="*/ 0 h 26377"/>
              <a:gd name="connsiteX2" fmla="*/ 114300 w 334107"/>
              <a:gd name="connsiteY2" fmla="*/ 0 h 26377"/>
              <a:gd name="connsiteX3" fmla="*/ 167054 w 334107"/>
              <a:gd name="connsiteY3" fmla="*/ 0 h 26377"/>
              <a:gd name="connsiteX4" fmla="*/ 211015 w 334107"/>
              <a:gd name="connsiteY4" fmla="*/ 8793 h 26377"/>
              <a:gd name="connsiteX5" fmla="*/ 263769 w 334107"/>
              <a:gd name="connsiteY5" fmla="*/ 26377 h 26377"/>
              <a:gd name="connsiteX6" fmla="*/ 307731 w 334107"/>
              <a:gd name="connsiteY6" fmla="*/ 17585 h 26377"/>
              <a:gd name="connsiteX7" fmla="*/ 334107 w 334107"/>
              <a:gd name="connsiteY7" fmla="*/ 8793 h 2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107" h="26377">
                <a:moveTo>
                  <a:pt x="0" y="8793"/>
                </a:moveTo>
                <a:cubicBezTo>
                  <a:pt x="20515" y="5862"/>
                  <a:pt x="40822" y="0"/>
                  <a:pt x="61546" y="0"/>
                </a:cubicBezTo>
                <a:cubicBezTo>
                  <a:pt x="131885" y="0"/>
                  <a:pt x="43961" y="23448"/>
                  <a:pt x="114300" y="0"/>
                </a:cubicBezTo>
                <a:cubicBezTo>
                  <a:pt x="184639" y="23448"/>
                  <a:pt x="96715" y="0"/>
                  <a:pt x="167054" y="0"/>
                </a:cubicBezTo>
                <a:cubicBezTo>
                  <a:pt x="181998" y="0"/>
                  <a:pt x="196598" y="4861"/>
                  <a:pt x="211015" y="8793"/>
                </a:cubicBezTo>
                <a:cubicBezTo>
                  <a:pt x="228898" y="13670"/>
                  <a:pt x="263769" y="26377"/>
                  <a:pt x="263769" y="26377"/>
                </a:cubicBezTo>
                <a:cubicBezTo>
                  <a:pt x="278423" y="23446"/>
                  <a:pt x="293233" y="21209"/>
                  <a:pt x="307731" y="17585"/>
                </a:cubicBezTo>
                <a:cubicBezTo>
                  <a:pt x="316722" y="15337"/>
                  <a:pt x="334107" y="8793"/>
                  <a:pt x="334107" y="8793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Volný tvar 59"/>
          <p:cNvSpPr/>
          <p:nvPr/>
        </p:nvSpPr>
        <p:spPr>
          <a:xfrm>
            <a:off x="2617431" y="3888088"/>
            <a:ext cx="413271" cy="650630"/>
          </a:xfrm>
          <a:custGeom>
            <a:avLst/>
            <a:gdLst>
              <a:gd name="connsiteX0" fmla="*/ 26376 w 413271"/>
              <a:gd name="connsiteY0" fmla="*/ 0 h 650630"/>
              <a:gd name="connsiteX1" fmla="*/ 17584 w 413271"/>
              <a:gd name="connsiteY1" fmla="*/ 96715 h 650630"/>
              <a:gd name="connsiteX2" fmla="*/ 8792 w 413271"/>
              <a:gd name="connsiteY2" fmla="*/ 123092 h 650630"/>
              <a:gd name="connsiteX3" fmla="*/ 0 w 413271"/>
              <a:gd name="connsiteY3" fmla="*/ 281354 h 650630"/>
              <a:gd name="connsiteX4" fmla="*/ 17584 w 413271"/>
              <a:gd name="connsiteY4" fmla="*/ 474784 h 650630"/>
              <a:gd name="connsiteX5" fmla="*/ 26376 w 413271"/>
              <a:gd name="connsiteY5" fmla="*/ 501161 h 650630"/>
              <a:gd name="connsiteX6" fmla="*/ 35169 w 413271"/>
              <a:gd name="connsiteY6" fmla="*/ 545123 h 650630"/>
              <a:gd name="connsiteX7" fmla="*/ 52753 w 413271"/>
              <a:gd name="connsiteY7" fmla="*/ 571500 h 650630"/>
              <a:gd name="connsiteX8" fmla="*/ 79130 w 413271"/>
              <a:gd name="connsiteY8" fmla="*/ 624254 h 650630"/>
              <a:gd name="connsiteX9" fmla="*/ 167053 w 413271"/>
              <a:gd name="connsiteY9" fmla="*/ 650630 h 650630"/>
              <a:gd name="connsiteX10" fmla="*/ 237392 w 413271"/>
              <a:gd name="connsiteY10" fmla="*/ 641838 h 650630"/>
              <a:gd name="connsiteX11" fmla="*/ 263769 w 413271"/>
              <a:gd name="connsiteY11" fmla="*/ 633046 h 650630"/>
              <a:gd name="connsiteX12" fmla="*/ 298938 w 413271"/>
              <a:gd name="connsiteY12" fmla="*/ 580292 h 650630"/>
              <a:gd name="connsiteX13" fmla="*/ 316523 w 413271"/>
              <a:gd name="connsiteY13" fmla="*/ 553915 h 650630"/>
              <a:gd name="connsiteX14" fmla="*/ 334107 w 413271"/>
              <a:gd name="connsiteY14" fmla="*/ 527538 h 650630"/>
              <a:gd name="connsiteX15" fmla="*/ 360484 w 413271"/>
              <a:gd name="connsiteY15" fmla="*/ 518746 h 650630"/>
              <a:gd name="connsiteX16" fmla="*/ 386861 w 413271"/>
              <a:gd name="connsiteY16" fmla="*/ 439615 h 650630"/>
              <a:gd name="connsiteX17" fmla="*/ 395653 w 413271"/>
              <a:gd name="connsiteY17" fmla="*/ 413238 h 650630"/>
              <a:gd name="connsiteX18" fmla="*/ 404446 w 413271"/>
              <a:gd name="connsiteY18" fmla="*/ 290146 h 650630"/>
              <a:gd name="connsiteX19" fmla="*/ 413238 w 413271"/>
              <a:gd name="connsiteY19" fmla="*/ 228600 h 650630"/>
              <a:gd name="connsiteX20" fmla="*/ 404446 w 413271"/>
              <a:gd name="connsiteY20" fmla="*/ 140677 h 650630"/>
              <a:gd name="connsiteX21" fmla="*/ 413238 w 413271"/>
              <a:gd name="connsiteY21" fmla="*/ 8792 h 650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13271" h="650630">
                <a:moveTo>
                  <a:pt x="26376" y="0"/>
                </a:moveTo>
                <a:cubicBezTo>
                  <a:pt x="23445" y="32238"/>
                  <a:pt x="22162" y="64669"/>
                  <a:pt x="17584" y="96715"/>
                </a:cubicBezTo>
                <a:cubicBezTo>
                  <a:pt x="16273" y="105890"/>
                  <a:pt x="9671" y="113866"/>
                  <a:pt x="8792" y="123092"/>
                </a:cubicBezTo>
                <a:cubicBezTo>
                  <a:pt x="3783" y="175689"/>
                  <a:pt x="2931" y="228600"/>
                  <a:pt x="0" y="281354"/>
                </a:cubicBezTo>
                <a:cubicBezTo>
                  <a:pt x="4226" y="348979"/>
                  <a:pt x="3223" y="410155"/>
                  <a:pt x="17584" y="474784"/>
                </a:cubicBezTo>
                <a:cubicBezTo>
                  <a:pt x="19594" y="483831"/>
                  <a:pt x="24128" y="492170"/>
                  <a:pt x="26376" y="501161"/>
                </a:cubicBezTo>
                <a:cubicBezTo>
                  <a:pt x="30001" y="515659"/>
                  <a:pt x="29922" y="531130"/>
                  <a:pt x="35169" y="545123"/>
                </a:cubicBezTo>
                <a:cubicBezTo>
                  <a:pt x="38879" y="555017"/>
                  <a:pt x="48027" y="562049"/>
                  <a:pt x="52753" y="571500"/>
                </a:cubicBezTo>
                <a:cubicBezTo>
                  <a:pt x="61027" y="588047"/>
                  <a:pt x="60808" y="612803"/>
                  <a:pt x="79130" y="624254"/>
                </a:cubicBezTo>
                <a:cubicBezTo>
                  <a:pt x="93400" y="633172"/>
                  <a:pt x="146464" y="645483"/>
                  <a:pt x="167053" y="650630"/>
                </a:cubicBezTo>
                <a:cubicBezTo>
                  <a:pt x="190499" y="647699"/>
                  <a:pt x="214144" y="646065"/>
                  <a:pt x="237392" y="641838"/>
                </a:cubicBezTo>
                <a:cubicBezTo>
                  <a:pt x="246510" y="640180"/>
                  <a:pt x="257216" y="639599"/>
                  <a:pt x="263769" y="633046"/>
                </a:cubicBezTo>
                <a:cubicBezTo>
                  <a:pt x="278713" y="618102"/>
                  <a:pt x="287215" y="597877"/>
                  <a:pt x="298938" y="580292"/>
                </a:cubicBezTo>
                <a:lnTo>
                  <a:pt x="316523" y="553915"/>
                </a:lnTo>
                <a:cubicBezTo>
                  <a:pt x="322384" y="545123"/>
                  <a:pt x="324082" y="530879"/>
                  <a:pt x="334107" y="527538"/>
                </a:cubicBezTo>
                <a:lnTo>
                  <a:pt x="360484" y="518746"/>
                </a:lnTo>
                <a:lnTo>
                  <a:pt x="386861" y="439615"/>
                </a:lnTo>
                <a:lnTo>
                  <a:pt x="395653" y="413238"/>
                </a:lnTo>
                <a:cubicBezTo>
                  <a:pt x="398584" y="372207"/>
                  <a:pt x="400546" y="331096"/>
                  <a:pt x="404446" y="290146"/>
                </a:cubicBezTo>
                <a:cubicBezTo>
                  <a:pt x="406411" y="269516"/>
                  <a:pt x="413238" y="249324"/>
                  <a:pt x="413238" y="228600"/>
                </a:cubicBezTo>
                <a:cubicBezTo>
                  <a:pt x="413238" y="199146"/>
                  <a:pt x="407377" y="169985"/>
                  <a:pt x="404446" y="140677"/>
                </a:cubicBezTo>
                <a:cubicBezTo>
                  <a:pt x="414299" y="32286"/>
                  <a:pt x="413238" y="76333"/>
                  <a:pt x="413238" y="8792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Volný tvar 60"/>
          <p:cNvSpPr/>
          <p:nvPr/>
        </p:nvSpPr>
        <p:spPr>
          <a:xfrm>
            <a:off x="3188931" y="3817749"/>
            <a:ext cx="410061" cy="808893"/>
          </a:xfrm>
          <a:custGeom>
            <a:avLst/>
            <a:gdLst>
              <a:gd name="connsiteX0" fmla="*/ 0 w 410061"/>
              <a:gd name="connsiteY0" fmla="*/ 720969 h 808893"/>
              <a:gd name="connsiteX1" fmla="*/ 8792 w 410061"/>
              <a:gd name="connsiteY1" fmla="*/ 633046 h 808893"/>
              <a:gd name="connsiteX2" fmla="*/ 17584 w 410061"/>
              <a:gd name="connsiteY2" fmla="*/ 553916 h 808893"/>
              <a:gd name="connsiteX3" fmla="*/ 35169 w 410061"/>
              <a:gd name="connsiteY3" fmla="*/ 342900 h 808893"/>
              <a:gd name="connsiteX4" fmla="*/ 43961 w 410061"/>
              <a:gd name="connsiteY4" fmla="*/ 35169 h 808893"/>
              <a:gd name="connsiteX5" fmla="*/ 87923 w 410061"/>
              <a:gd name="connsiteY5" fmla="*/ 114300 h 808893"/>
              <a:gd name="connsiteX6" fmla="*/ 105507 w 410061"/>
              <a:gd name="connsiteY6" fmla="*/ 184639 h 808893"/>
              <a:gd name="connsiteX7" fmla="*/ 114300 w 410061"/>
              <a:gd name="connsiteY7" fmla="*/ 211016 h 808893"/>
              <a:gd name="connsiteX8" fmla="*/ 131884 w 410061"/>
              <a:gd name="connsiteY8" fmla="*/ 237393 h 808893"/>
              <a:gd name="connsiteX9" fmla="*/ 149469 w 410061"/>
              <a:gd name="connsiteY9" fmla="*/ 290146 h 808893"/>
              <a:gd name="connsiteX10" fmla="*/ 184638 w 410061"/>
              <a:gd name="connsiteY10" fmla="*/ 342900 h 808893"/>
              <a:gd name="connsiteX11" fmla="*/ 202223 w 410061"/>
              <a:gd name="connsiteY11" fmla="*/ 404446 h 808893"/>
              <a:gd name="connsiteX12" fmla="*/ 219807 w 410061"/>
              <a:gd name="connsiteY12" fmla="*/ 457200 h 808893"/>
              <a:gd name="connsiteX13" fmla="*/ 237392 w 410061"/>
              <a:gd name="connsiteY13" fmla="*/ 483577 h 808893"/>
              <a:gd name="connsiteX14" fmla="*/ 263769 w 410061"/>
              <a:gd name="connsiteY14" fmla="*/ 589085 h 808893"/>
              <a:gd name="connsiteX15" fmla="*/ 290146 w 410061"/>
              <a:gd name="connsiteY15" fmla="*/ 668216 h 808893"/>
              <a:gd name="connsiteX16" fmla="*/ 307730 w 410061"/>
              <a:gd name="connsiteY16" fmla="*/ 720969 h 808893"/>
              <a:gd name="connsiteX17" fmla="*/ 316523 w 410061"/>
              <a:gd name="connsiteY17" fmla="*/ 747346 h 808893"/>
              <a:gd name="connsiteX18" fmla="*/ 342900 w 410061"/>
              <a:gd name="connsiteY18" fmla="*/ 756139 h 808893"/>
              <a:gd name="connsiteX19" fmla="*/ 369276 w 410061"/>
              <a:gd name="connsiteY19" fmla="*/ 808893 h 808893"/>
              <a:gd name="connsiteX20" fmla="*/ 386861 w 410061"/>
              <a:gd name="connsiteY20" fmla="*/ 782516 h 808893"/>
              <a:gd name="connsiteX21" fmla="*/ 395653 w 410061"/>
              <a:gd name="connsiteY21" fmla="*/ 668216 h 808893"/>
              <a:gd name="connsiteX22" fmla="*/ 395653 w 410061"/>
              <a:gd name="connsiteY22" fmla="*/ 474785 h 808893"/>
              <a:gd name="connsiteX23" fmla="*/ 404446 w 410061"/>
              <a:gd name="connsiteY23" fmla="*/ 0 h 808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10061" h="808893">
                <a:moveTo>
                  <a:pt x="0" y="720969"/>
                </a:moveTo>
                <a:cubicBezTo>
                  <a:pt x="2931" y="691661"/>
                  <a:pt x="5709" y="662338"/>
                  <a:pt x="8792" y="633046"/>
                </a:cubicBezTo>
                <a:cubicBezTo>
                  <a:pt x="11570" y="606653"/>
                  <a:pt x="15181" y="580346"/>
                  <a:pt x="17584" y="553916"/>
                </a:cubicBezTo>
                <a:cubicBezTo>
                  <a:pt x="23974" y="483623"/>
                  <a:pt x="35169" y="342900"/>
                  <a:pt x="35169" y="342900"/>
                </a:cubicBezTo>
                <a:cubicBezTo>
                  <a:pt x="38100" y="240323"/>
                  <a:pt x="26526" y="136296"/>
                  <a:pt x="43961" y="35169"/>
                </a:cubicBezTo>
                <a:cubicBezTo>
                  <a:pt x="50701" y="-3921"/>
                  <a:pt x="87168" y="111532"/>
                  <a:pt x="87923" y="114300"/>
                </a:cubicBezTo>
                <a:cubicBezTo>
                  <a:pt x="94282" y="137616"/>
                  <a:pt x="97864" y="161712"/>
                  <a:pt x="105507" y="184639"/>
                </a:cubicBezTo>
                <a:cubicBezTo>
                  <a:pt x="108438" y="193431"/>
                  <a:pt x="110155" y="202726"/>
                  <a:pt x="114300" y="211016"/>
                </a:cubicBezTo>
                <a:cubicBezTo>
                  <a:pt x="119026" y="220467"/>
                  <a:pt x="127592" y="227737"/>
                  <a:pt x="131884" y="237393"/>
                </a:cubicBezTo>
                <a:cubicBezTo>
                  <a:pt x="139412" y="254331"/>
                  <a:pt x="139187" y="274723"/>
                  <a:pt x="149469" y="290146"/>
                </a:cubicBezTo>
                <a:lnTo>
                  <a:pt x="184638" y="342900"/>
                </a:lnTo>
                <a:cubicBezTo>
                  <a:pt x="214185" y="431545"/>
                  <a:pt x="169103" y="294045"/>
                  <a:pt x="202223" y="404446"/>
                </a:cubicBezTo>
                <a:cubicBezTo>
                  <a:pt x="207549" y="422200"/>
                  <a:pt x="209525" y="441777"/>
                  <a:pt x="219807" y="457200"/>
                </a:cubicBezTo>
                <a:lnTo>
                  <a:pt x="237392" y="483577"/>
                </a:lnTo>
                <a:cubicBezTo>
                  <a:pt x="285233" y="627104"/>
                  <a:pt x="228250" y="447010"/>
                  <a:pt x="263769" y="589085"/>
                </a:cubicBezTo>
                <a:cubicBezTo>
                  <a:pt x="263777" y="589119"/>
                  <a:pt x="285744" y="655011"/>
                  <a:pt x="290146" y="668216"/>
                </a:cubicBezTo>
                <a:lnTo>
                  <a:pt x="307730" y="720969"/>
                </a:lnTo>
                <a:cubicBezTo>
                  <a:pt x="310661" y="729761"/>
                  <a:pt x="307731" y="744415"/>
                  <a:pt x="316523" y="747346"/>
                </a:cubicBezTo>
                <a:lnTo>
                  <a:pt x="342900" y="756139"/>
                </a:lnTo>
                <a:cubicBezTo>
                  <a:pt x="345068" y="762643"/>
                  <a:pt x="357914" y="808893"/>
                  <a:pt x="369276" y="808893"/>
                </a:cubicBezTo>
                <a:cubicBezTo>
                  <a:pt x="379843" y="808893"/>
                  <a:pt x="380999" y="791308"/>
                  <a:pt x="386861" y="782516"/>
                </a:cubicBezTo>
                <a:cubicBezTo>
                  <a:pt x="389792" y="744416"/>
                  <a:pt x="393269" y="706354"/>
                  <a:pt x="395653" y="668216"/>
                </a:cubicBezTo>
                <a:cubicBezTo>
                  <a:pt x="406398" y="496301"/>
                  <a:pt x="421837" y="553332"/>
                  <a:pt x="395653" y="474785"/>
                </a:cubicBezTo>
                <a:cubicBezTo>
                  <a:pt x="398639" y="316524"/>
                  <a:pt x="404446" y="158289"/>
                  <a:pt x="404446" y="0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Volný tvar 61"/>
          <p:cNvSpPr/>
          <p:nvPr/>
        </p:nvSpPr>
        <p:spPr>
          <a:xfrm>
            <a:off x="1667861" y="3211080"/>
            <a:ext cx="254977" cy="264439"/>
          </a:xfrm>
          <a:custGeom>
            <a:avLst/>
            <a:gdLst>
              <a:gd name="connsiteX0" fmla="*/ 0 w 254977"/>
              <a:gd name="connsiteY0" fmla="*/ 0 h 264439"/>
              <a:gd name="connsiteX1" fmla="*/ 61546 w 254977"/>
              <a:gd name="connsiteY1" fmla="*/ 87923 h 264439"/>
              <a:gd name="connsiteX2" fmla="*/ 114300 w 254977"/>
              <a:gd name="connsiteY2" fmla="*/ 123092 h 264439"/>
              <a:gd name="connsiteX3" fmla="*/ 140677 w 254977"/>
              <a:gd name="connsiteY3" fmla="*/ 140677 h 264439"/>
              <a:gd name="connsiteX4" fmla="*/ 158262 w 254977"/>
              <a:gd name="connsiteY4" fmla="*/ 167054 h 264439"/>
              <a:gd name="connsiteX5" fmla="*/ 184639 w 254977"/>
              <a:gd name="connsiteY5" fmla="*/ 219808 h 264439"/>
              <a:gd name="connsiteX6" fmla="*/ 211016 w 254977"/>
              <a:gd name="connsiteY6" fmla="*/ 237392 h 264439"/>
              <a:gd name="connsiteX7" fmla="*/ 254977 w 254977"/>
              <a:gd name="connsiteY7" fmla="*/ 263769 h 264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4977" h="264439">
                <a:moveTo>
                  <a:pt x="0" y="0"/>
                </a:moveTo>
                <a:cubicBezTo>
                  <a:pt x="20515" y="29308"/>
                  <a:pt x="37203" y="61708"/>
                  <a:pt x="61546" y="87923"/>
                </a:cubicBezTo>
                <a:cubicBezTo>
                  <a:pt x="75927" y="103410"/>
                  <a:pt x="96715" y="111369"/>
                  <a:pt x="114300" y="123092"/>
                </a:cubicBezTo>
                <a:lnTo>
                  <a:pt x="140677" y="140677"/>
                </a:lnTo>
                <a:cubicBezTo>
                  <a:pt x="146539" y="149469"/>
                  <a:pt x="153536" y="157602"/>
                  <a:pt x="158262" y="167054"/>
                </a:cubicBezTo>
                <a:cubicBezTo>
                  <a:pt x="172565" y="195659"/>
                  <a:pt x="159440" y="194609"/>
                  <a:pt x="184639" y="219808"/>
                </a:cubicBezTo>
                <a:cubicBezTo>
                  <a:pt x="192111" y="227280"/>
                  <a:pt x="202224" y="231531"/>
                  <a:pt x="211016" y="237392"/>
                </a:cubicBezTo>
                <a:cubicBezTo>
                  <a:pt x="233477" y="271085"/>
                  <a:pt x="218033" y="263769"/>
                  <a:pt x="254977" y="263769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Volný tvar 62"/>
          <p:cNvSpPr/>
          <p:nvPr/>
        </p:nvSpPr>
        <p:spPr>
          <a:xfrm>
            <a:off x="1571146" y="4011103"/>
            <a:ext cx="325315" cy="19290"/>
          </a:xfrm>
          <a:custGeom>
            <a:avLst/>
            <a:gdLst>
              <a:gd name="connsiteX0" fmla="*/ 0 w 325315"/>
              <a:gd name="connsiteY0" fmla="*/ 17662 h 19290"/>
              <a:gd name="connsiteX1" fmla="*/ 87923 w 325315"/>
              <a:gd name="connsiteY1" fmla="*/ 77 h 19290"/>
              <a:gd name="connsiteX2" fmla="*/ 158261 w 325315"/>
              <a:gd name="connsiteY2" fmla="*/ 17662 h 19290"/>
              <a:gd name="connsiteX3" fmla="*/ 211015 w 325315"/>
              <a:gd name="connsiteY3" fmla="*/ 17662 h 19290"/>
              <a:gd name="connsiteX4" fmla="*/ 237392 w 325315"/>
              <a:gd name="connsiteY4" fmla="*/ 8869 h 19290"/>
              <a:gd name="connsiteX5" fmla="*/ 290146 w 325315"/>
              <a:gd name="connsiteY5" fmla="*/ 8869 h 19290"/>
              <a:gd name="connsiteX6" fmla="*/ 325315 w 325315"/>
              <a:gd name="connsiteY6" fmla="*/ 8869 h 1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315" h="19290">
                <a:moveTo>
                  <a:pt x="0" y="17662"/>
                </a:moveTo>
                <a:cubicBezTo>
                  <a:pt x="29308" y="11800"/>
                  <a:pt x="58101" y="2065"/>
                  <a:pt x="87923" y="77"/>
                </a:cubicBezTo>
                <a:cubicBezTo>
                  <a:pt x="105611" y="-1102"/>
                  <a:pt x="139638" y="11454"/>
                  <a:pt x="158261" y="17662"/>
                </a:cubicBezTo>
                <a:cubicBezTo>
                  <a:pt x="228600" y="-5786"/>
                  <a:pt x="140676" y="17662"/>
                  <a:pt x="211015" y="17662"/>
                </a:cubicBezTo>
                <a:cubicBezTo>
                  <a:pt x="220283" y="17662"/>
                  <a:pt x="228600" y="11800"/>
                  <a:pt x="237392" y="8869"/>
                </a:cubicBezTo>
                <a:cubicBezTo>
                  <a:pt x="307731" y="32317"/>
                  <a:pt x="219807" y="8869"/>
                  <a:pt x="290146" y="8869"/>
                </a:cubicBezTo>
                <a:cubicBezTo>
                  <a:pt x="330558" y="8869"/>
                  <a:pt x="305452" y="28734"/>
                  <a:pt x="325315" y="8869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Volný tvar 63"/>
          <p:cNvSpPr/>
          <p:nvPr/>
        </p:nvSpPr>
        <p:spPr>
          <a:xfrm>
            <a:off x="1571146" y="4723357"/>
            <a:ext cx="272561" cy="290146"/>
          </a:xfrm>
          <a:custGeom>
            <a:avLst/>
            <a:gdLst>
              <a:gd name="connsiteX0" fmla="*/ 0 w 272561"/>
              <a:gd name="connsiteY0" fmla="*/ 290146 h 290146"/>
              <a:gd name="connsiteX1" fmla="*/ 35169 w 272561"/>
              <a:gd name="connsiteY1" fmla="*/ 219808 h 290146"/>
              <a:gd name="connsiteX2" fmla="*/ 87923 w 272561"/>
              <a:gd name="connsiteY2" fmla="*/ 158261 h 290146"/>
              <a:gd name="connsiteX3" fmla="*/ 105508 w 272561"/>
              <a:gd name="connsiteY3" fmla="*/ 131885 h 290146"/>
              <a:gd name="connsiteX4" fmla="*/ 158261 w 272561"/>
              <a:gd name="connsiteY4" fmla="*/ 114300 h 290146"/>
              <a:gd name="connsiteX5" fmla="*/ 228600 w 272561"/>
              <a:gd name="connsiteY5" fmla="*/ 52754 h 290146"/>
              <a:gd name="connsiteX6" fmla="*/ 254977 w 272561"/>
              <a:gd name="connsiteY6" fmla="*/ 26377 h 290146"/>
              <a:gd name="connsiteX7" fmla="*/ 272561 w 272561"/>
              <a:gd name="connsiteY7" fmla="*/ 0 h 290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2561" h="290146">
                <a:moveTo>
                  <a:pt x="0" y="290146"/>
                </a:moveTo>
                <a:cubicBezTo>
                  <a:pt x="11723" y="266700"/>
                  <a:pt x="21961" y="242451"/>
                  <a:pt x="35169" y="219808"/>
                </a:cubicBezTo>
                <a:cubicBezTo>
                  <a:pt x="60779" y="175905"/>
                  <a:pt x="58165" y="193969"/>
                  <a:pt x="87923" y="158261"/>
                </a:cubicBezTo>
                <a:cubicBezTo>
                  <a:pt x="94688" y="150143"/>
                  <a:pt x="96547" y="137485"/>
                  <a:pt x="105508" y="131885"/>
                </a:cubicBezTo>
                <a:cubicBezTo>
                  <a:pt x="121226" y="122061"/>
                  <a:pt x="158261" y="114300"/>
                  <a:pt x="158261" y="114300"/>
                </a:cubicBezTo>
                <a:cubicBezTo>
                  <a:pt x="252777" y="51290"/>
                  <a:pt x="182807" y="107705"/>
                  <a:pt x="228600" y="52754"/>
                </a:cubicBezTo>
                <a:cubicBezTo>
                  <a:pt x="236560" y="43202"/>
                  <a:pt x="247017" y="35929"/>
                  <a:pt x="254977" y="26377"/>
                </a:cubicBezTo>
                <a:cubicBezTo>
                  <a:pt x="261742" y="18259"/>
                  <a:pt x="272561" y="0"/>
                  <a:pt x="272561" y="0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Volný tvar 64"/>
          <p:cNvSpPr/>
          <p:nvPr/>
        </p:nvSpPr>
        <p:spPr>
          <a:xfrm>
            <a:off x="3830769" y="3386916"/>
            <a:ext cx="411706" cy="246195"/>
          </a:xfrm>
          <a:custGeom>
            <a:avLst/>
            <a:gdLst>
              <a:gd name="connsiteX0" fmla="*/ 0 w 411706"/>
              <a:gd name="connsiteY0" fmla="*/ 246195 h 246195"/>
              <a:gd name="connsiteX1" fmla="*/ 79131 w 411706"/>
              <a:gd name="connsiteY1" fmla="*/ 211026 h 246195"/>
              <a:gd name="connsiteX2" fmla="*/ 131885 w 411706"/>
              <a:gd name="connsiteY2" fmla="*/ 202233 h 246195"/>
              <a:gd name="connsiteX3" fmla="*/ 149469 w 411706"/>
              <a:gd name="connsiteY3" fmla="*/ 175856 h 246195"/>
              <a:gd name="connsiteX4" fmla="*/ 175846 w 411706"/>
              <a:gd name="connsiteY4" fmla="*/ 158272 h 246195"/>
              <a:gd name="connsiteX5" fmla="*/ 202223 w 411706"/>
              <a:gd name="connsiteY5" fmla="*/ 123102 h 246195"/>
              <a:gd name="connsiteX6" fmla="*/ 281354 w 411706"/>
              <a:gd name="connsiteY6" fmla="*/ 87933 h 246195"/>
              <a:gd name="connsiteX7" fmla="*/ 307731 w 411706"/>
              <a:gd name="connsiteY7" fmla="*/ 70349 h 246195"/>
              <a:gd name="connsiteX8" fmla="*/ 325315 w 411706"/>
              <a:gd name="connsiteY8" fmla="*/ 43972 h 246195"/>
              <a:gd name="connsiteX9" fmla="*/ 351692 w 411706"/>
              <a:gd name="connsiteY9" fmla="*/ 35179 h 246195"/>
              <a:gd name="connsiteX10" fmla="*/ 395654 w 411706"/>
              <a:gd name="connsiteY10" fmla="*/ 10 h 246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1706" h="246195">
                <a:moveTo>
                  <a:pt x="0" y="246195"/>
                </a:moveTo>
                <a:cubicBezTo>
                  <a:pt x="26377" y="234472"/>
                  <a:pt x="51747" y="220154"/>
                  <a:pt x="79131" y="211026"/>
                </a:cubicBezTo>
                <a:cubicBezTo>
                  <a:pt x="96043" y="205388"/>
                  <a:pt x="115940" y="210206"/>
                  <a:pt x="131885" y="202233"/>
                </a:cubicBezTo>
                <a:cubicBezTo>
                  <a:pt x="141336" y="197507"/>
                  <a:pt x="141997" y="183328"/>
                  <a:pt x="149469" y="175856"/>
                </a:cubicBezTo>
                <a:cubicBezTo>
                  <a:pt x="156941" y="168384"/>
                  <a:pt x="167054" y="164133"/>
                  <a:pt x="175846" y="158272"/>
                </a:cubicBezTo>
                <a:cubicBezTo>
                  <a:pt x="184638" y="146549"/>
                  <a:pt x="191861" y="133464"/>
                  <a:pt x="202223" y="123102"/>
                </a:cubicBezTo>
                <a:cubicBezTo>
                  <a:pt x="238006" y="87319"/>
                  <a:pt x="229130" y="122747"/>
                  <a:pt x="281354" y="87933"/>
                </a:cubicBezTo>
                <a:lnTo>
                  <a:pt x="307731" y="70349"/>
                </a:lnTo>
                <a:cubicBezTo>
                  <a:pt x="313592" y="61557"/>
                  <a:pt x="317064" y="50573"/>
                  <a:pt x="325315" y="43972"/>
                </a:cubicBezTo>
                <a:cubicBezTo>
                  <a:pt x="332552" y="38182"/>
                  <a:pt x="343590" y="39680"/>
                  <a:pt x="351692" y="35179"/>
                </a:cubicBezTo>
                <a:cubicBezTo>
                  <a:pt x="417922" y="-1616"/>
                  <a:pt x="424050" y="10"/>
                  <a:pt x="395654" y="10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Volný tvar 65"/>
          <p:cNvSpPr/>
          <p:nvPr/>
        </p:nvSpPr>
        <p:spPr>
          <a:xfrm>
            <a:off x="3865938" y="4134272"/>
            <a:ext cx="404497" cy="160276"/>
          </a:xfrm>
          <a:custGeom>
            <a:avLst/>
            <a:gdLst>
              <a:gd name="connsiteX0" fmla="*/ 0 w 404497"/>
              <a:gd name="connsiteY0" fmla="*/ 0 h 160276"/>
              <a:gd name="connsiteX1" fmla="*/ 167054 w 404497"/>
              <a:gd name="connsiteY1" fmla="*/ 26377 h 160276"/>
              <a:gd name="connsiteX2" fmla="*/ 219808 w 404497"/>
              <a:gd name="connsiteY2" fmla="*/ 43962 h 160276"/>
              <a:gd name="connsiteX3" fmla="*/ 246185 w 404497"/>
              <a:gd name="connsiteY3" fmla="*/ 52754 h 160276"/>
              <a:gd name="connsiteX4" fmla="*/ 378069 w 404497"/>
              <a:gd name="connsiteY4" fmla="*/ 140677 h 160276"/>
              <a:gd name="connsiteX5" fmla="*/ 404446 w 404497"/>
              <a:gd name="connsiteY5" fmla="*/ 149470 h 160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4497" h="160276">
                <a:moveTo>
                  <a:pt x="0" y="0"/>
                </a:moveTo>
                <a:cubicBezTo>
                  <a:pt x="73930" y="6721"/>
                  <a:pt x="100291" y="4122"/>
                  <a:pt x="167054" y="26377"/>
                </a:cubicBezTo>
                <a:lnTo>
                  <a:pt x="219808" y="43962"/>
                </a:lnTo>
                <a:lnTo>
                  <a:pt x="246185" y="52754"/>
                </a:lnTo>
                <a:lnTo>
                  <a:pt x="378069" y="140677"/>
                </a:lnTo>
                <a:cubicBezTo>
                  <a:pt x="406884" y="159887"/>
                  <a:pt x="404446" y="168829"/>
                  <a:pt x="404446" y="149470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Volný tvar 66"/>
          <p:cNvSpPr/>
          <p:nvPr/>
        </p:nvSpPr>
        <p:spPr>
          <a:xfrm>
            <a:off x="3874731" y="4670603"/>
            <a:ext cx="369276" cy="501162"/>
          </a:xfrm>
          <a:custGeom>
            <a:avLst/>
            <a:gdLst>
              <a:gd name="connsiteX0" fmla="*/ 0 w 369276"/>
              <a:gd name="connsiteY0" fmla="*/ 0 h 501162"/>
              <a:gd name="connsiteX1" fmla="*/ 96715 w 369276"/>
              <a:gd name="connsiteY1" fmla="*/ 79131 h 501162"/>
              <a:gd name="connsiteX2" fmla="*/ 105507 w 369276"/>
              <a:gd name="connsiteY2" fmla="*/ 105508 h 501162"/>
              <a:gd name="connsiteX3" fmla="*/ 167053 w 369276"/>
              <a:gd name="connsiteY3" fmla="*/ 158262 h 501162"/>
              <a:gd name="connsiteX4" fmla="*/ 184638 w 369276"/>
              <a:gd name="connsiteY4" fmla="*/ 184639 h 501162"/>
              <a:gd name="connsiteX5" fmla="*/ 211015 w 369276"/>
              <a:gd name="connsiteY5" fmla="*/ 211015 h 501162"/>
              <a:gd name="connsiteX6" fmla="*/ 237392 w 369276"/>
              <a:gd name="connsiteY6" fmla="*/ 263769 h 501162"/>
              <a:gd name="connsiteX7" fmla="*/ 281353 w 369276"/>
              <a:gd name="connsiteY7" fmla="*/ 316523 h 501162"/>
              <a:gd name="connsiteX8" fmla="*/ 316523 w 369276"/>
              <a:gd name="connsiteY8" fmla="*/ 395654 h 501162"/>
              <a:gd name="connsiteX9" fmla="*/ 342900 w 369276"/>
              <a:gd name="connsiteY9" fmla="*/ 448408 h 501162"/>
              <a:gd name="connsiteX10" fmla="*/ 351692 w 369276"/>
              <a:gd name="connsiteY10" fmla="*/ 474785 h 501162"/>
              <a:gd name="connsiteX11" fmla="*/ 369276 w 369276"/>
              <a:gd name="connsiteY11" fmla="*/ 501162 h 50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9276" h="501162">
                <a:moveTo>
                  <a:pt x="0" y="0"/>
                </a:moveTo>
                <a:cubicBezTo>
                  <a:pt x="32238" y="26377"/>
                  <a:pt x="67261" y="49677"/>
                  <a:pt x="96715" y="79131"/>
                </a:cubicBezTo>
                <a:cubicBezTo>
                  <a:pt x="103268" y="85684"/>
                  <a:pt x="100120" y="97966"/>
                  <a:pt x="105507" y="105508"/>
                </a:cubicBezTo>
                <a:cubicBezTo>
                  <a:pt x="124889" y="132642"/>
                  <a:pt x="141707" y="141364"/>
                  <a:pt x="167053" y="158262"/>
                </a:cubicBezTo>
                <a:cubicBezTo>
                  <a:pt x="172915" y="167054"/>
                  <a:pt x="177873" y="176521"/>
                  <a:pt x="184638" y="184639"/>
                </a:cubicBezTo>
                <a:cubicBezTo>
                  <a:pt x="192598" y="194191"/>
                  <a:pt x="204118" y="200669"/>
                  <a:pt x="211015" y="211015"/>
                </a:cubicBezTo>
                <a:cubicBezTo>
                  <a:pt x="263891" y="290329"/>
                  <a:pt x="168212" y="180753"/>
                  <a:pt x="237392" y="263769"/>
                </a:cubicBezTo>
                <a:cubicBezTo>
                  <a:pt x="257113" y="287434"/>
                  <a:pt x="268878" y="288455"/>
                  <a:pt x="281353" y="316523"/>
                </a:cubicBezTo>
                <a:cubicBezTo>
                  <a:pt x="323203" y="410686"/>
                  <a:pt x="276728" y="335963"/>
                  <a:pt x="316523" y="395654"/>
                </a:cubicBezTo>
                <a:cubicBezTo>
                  <a:pt x="338622" y="461953"/>
                  <a:pt x="308812" y="380231"/>
                  <a:pt x="342900" y="448408"/>
                </a:cubicBezTo>
                <a:cubicBezTo>
                  <a:pt x="347045" y="456697"/>
                  <a:pt x="347547" y="466495"/>
                  <a:pt x="351692" y="474785"/>
                </a:cubicBezTo>
                <a:cubicBezTo>
                  <a:pt x="356418" y="484236"/>
                  <a:pt x="369276" y="501162"/>
                  <a:pt x="369276" y="501162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9" name="Volný tvar 68"/>
          <p:cNvSpPr/>
          <p:nvPr/>
        </p:nvSpPr>
        <p:spPr>
          <a:xfrm>
            <a:off x="4932040" y="3888088"/>
            <a:ext cx="598011" cy="694592"/>
          </a:xfrm>
          <a:custGeom>
            <a:avLst/>
            <a:gdLst>
              <a:gd name="connsiteX0" fmla="*/ 0 w 598011"/>
              <a:gd name="connsiteY0" fmla="*/ 0 h 694592"/>
              <a:gd name="connsiteX1" fmla="*/ 17585 w 598011"/>
              <a:gd name="connsiteY1" fmla="*/ 87923 h 694592"/>
              <a:gd name="connsiteX2" fmla="*/ 35169 w 598011"/>
              <a:gd name="connsiteY2" fmla="*/ 140677 h 694592"/>
              <a:gd name="connsiteX3" fmla="*/ 43962 w 598011"/>
              <a:gd name="connsiteY3" fmla="*/ 167054 h 694592"/>
              <a:gd name="connsiteX4" fmla="*/ 52754 w 598011"/>
              <a:gd name="connsiteY4" fmla="*/ 263769 h 694592"/>
              <a:gd name="connsiteX5" fmla="*/ 61546 w 598011"/>
              <a:gd name="connsiteY5" fmla="*/ 298938 h 694592"/>
              <a:gd name="connsiteX6" fmla="*/ 96715 w 598011"/>
              <a:gd name="connsiteY6" fmla="*/ 439615 h 694592"/>
              <a:gd name="connsiteX7" fmla="*/ 114300 w 598011"/>
              <a:gd name="connsiteY7" fmla="*/ 492369 h 694592"/>
              <a:gd name="connsiteX8" fmla="*/ 123092 w 598011"/>
              <a:gd name="connsiteY8" fmla="*/ 518746 h 694592"/>
              <a:gd name="connsiteX9" fmla="*/ 140677 w 598011"/>
              <a:gd name="connsiteY9" fmla="*/ 545123 h 694592"/>
              <a:gd name="connsiteX10" fmla="*/ 149469 w 598011"/>
              <a:gd name="connsiteY10" fmla="*/ 580292 h 694592"/>
              <a:gd name="connsiteX11" fmla="*/ 167054 w 598011"/>
              <a:gd name="connsiteY11" fmla="*/ 633046 h 694592"/>
              <a:gd name="connsiteX12" fmla="*/ 184638 w 598011"/>
              <a:gd name="connsiteY12" fmla="*/ 694592 h 694592"/>
              <a:gd name="connsiteX13" fmla="*/ 211015 w 598011"/>
              <a:gd name="connsiteY13" fmla="*/ 668215 h 694592"/>
              <a:gd name="connsiteX14" fmla="*/ 228600 w 598011"/>
              <a:gd name="connsiteY14" fmla="*/ 615461 h 694592"/>
              <a:gd name="connsiteX15" fmla="*/ 246185 w 598011"/>
              <a:gd name="connsiteY15" fmla="*/ 562707 h 694592"/>
              <a:gd name="connsiteX16" fmla="*/ 254977 w 598011"/>
              <a:gd name="connsiteY16" fmla="*/ 536330 h 694592"/>
              <a:gd name="connsiteX17" fmla="*/ 281354 w 598011"/>
              <a:gd name="connsiteY17" fmla="*/ 518746 h 694592"/>
              <a:gd name="connsiteX18" fmla="*/ 298938 w 598011"/>
              <a:gd name="connsiteY18" fmla="*/ 492369 h 694592"/>
              <a:gd name="connsiteX19" fmla="*/ 316523 w 598011"/>
              <a:gd name="connsiteY19" fmla="*/ 334107 h 694592"/>
              <a:gd name="connsiteX20" fmla="*/ 334108 w 598011"/>
              <a:gd name="connsiteY20" fmla="*/ 413238 h 694592"/>
              <a:gd name="connsiteX21" fmla="*/ 351692 w 598011"/>
              <a:gd name="connsiteY21" fmla="*/ 465992 h 694592"/>
              <a:gd name="connsiteX22" fmla="*/ 360485 w 598011"/>
              <a:gd name="connsiteY22" fmla="*/ 492369 h 694592"/>
              <a:gd name="connsiteX23" fmla="*/ 395654 w 598011"/>
              <a:gd name="connsiteY23" fmla="*/ 545123 h 694592"/>
              <a:gd name="connsiteX24" fmla="*/ 413238 w 598011"/>
              <a:gd name="connsiteY24" fmla="*/ 571500 h 694592"/>
              <a:gd name="connsiteX25" fmla="*/ 430823 w 598011"/>
              <a:gd name="connsiteY25" fmla="*/ 624254 h 694592"/>
              <a:gd name="connsiteX26" fmla="*/ 439615 w 598011"/>
              <a:gd name="connsiteY26" fmla="*/ 650630 h 694592"/>
              <a:gd name="connsiteX27" fmla="*/ 457200 w 598011"/>
              <a:gd name="connsiteY27" fmla="*/ 677007 h 694592"/>
              <a:gd name="connsiteX28" fmla="*/ 492369 w 598011"/>
              <a:gd name="connsiteY28" fmla="*/ 668215 h 694592"/>
              <a:gd name="connsiteX29" fmla="*/ 527538 w 598011"/>
              <a:gd name="connsiteY29" fmla="*/ 589084 h 694592"/>
              <a:gd name="connsiteX30" fmla="*/ 553915 w 598011"/>
              <a:gd name="connsiteY30" fmla="*/ 509954 h 694592"/>
              <a:gd name="connsiteX31" fmla="*/ 562708 w 598011"/>
              <a:gd name="connsiteY31" fmla="*/ 483577 h 694592"/>
              <a:gd name="connsiteX32" fmla="*/ 580292 w 598011"/>
              <a:gd name="connsiteY32" fmla="*/ 386861 h 694592"/>
              <a:gd name="connsiteX33" fmla="*/ 571500 w 598011"/>
              <a:gd name="connsiteY33" fmla="*/ 316523 h 694592"/>
              <a:gd name="connsiteX34" fmla="*/ 580292 w 598011"/>
              <a:gd name="connsiteY34" fmla="*/ 281354 h 694592"/>
              <a:gd name="connsiteX35" fmla="*/ 589085 w 598011"/>
              <a:gd name="connsiteY35" fmla="*/ 158261 h 694592"/>
              <a:gd name="connsiteX36" fmla="*/ 597877 w 598011"/>
              <a:gd name="connsiteY36" fmla="*/ 70338 h 694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98011" h="694592">
                <a:moveTo>
                  <a:pt x="0" y="0"/>
                </a:moveTo>
                <a:cubicBezTo>
                  <a:pt x="5862" y="29308"/>
                  <a:pt x="10336" y="58927"/>
                  <a:pt x="17585" y="87923"/>
                </a:cubicBezTo>
                <a:cubicBezTo>
                  <a:pt x="22081" y="105905"/>
                  <a:pt x="29307" y="123092"/>
                  <a:pt x="35169" y="140677"/>
                </a:cubicBezTo>
                <a:lnTo>
                  <a:pt x="43962" y="167054"/>
                </a:lnTo>
                <a:cubicBezTo>
                  <a:pt x="46893" y="199292"/>
                  <a:pt x="48476" y="231682"/>
                  <a:pt x="52754" y="263769"/>
                </a:cubicBezTo>
                <a:cubicBezTo>
                  <a:pt x="54351" y="275747"/>
                  <a:pt x="59014" y="287122"/>
                  <a:pt x="61546" y="298938"/>
                </a:cubicBezTo>
                <a:cubicBezTo>
                  <a:pt x="87006" y="417752"/>
                  <a:pt x="67050" y="350621"/>
                  <a:pt x="96715" y="439615"/>
                </a:cubicBezTo>
                <a:lnTo>
                  <a:pt x="114300" y="492369"/>
                </a:lnTo>
                <a:cubicBezTo>
                  <a:pt x="117231" y="501161"/>
                  <a:pt x="117951" y="511035"/>
                  <a:pt x="123092" y="518746"/>
                </a:cubicBezTo>
                <a:lnTo>
                  <a:pt x="140677" y="545123"/>
                </a:lnTo>
                <a:cubicBezTo>
                  <a:pt x="143608" y="556846"/>
                  <a:pt x="145997" y="568718"/>
                  <a:pt x="149469" y="580292"/>
                </a:cubicBezTo>
                <a:cubicBezTo>
                  <a:pt x="154795" y="598046"/>
                  <a:pt x="162559" y="615064"/>
                  <a:pt x="167054" y="633046"/>
                </a:cubicBezTo>
                <a:cubicBezTo>
                  <a:pt x="178094" y="677206"/>
                  <a:pt x="172025" y="656751"/>
                  <a:pt x="184638" y="694592"/>
                </a:cubicBezTo>
                <a:cubicBezTo>
                  <a:pt x="193430" y="685800"/>
                  <a:pt x="204976" y="679084"/>
                  <a:pt x="211015" y="668215"/>
                </a:cubicBezTo>
                <a:cubicBezTo>
                  <a:pt x="220017" y="652012"/>
                  <a:pt x="222738" y="633046"/>
                  <a:pt x="228600" y="615461"/>
                </a:cubicBezTo>
                <a:lnTo>
                  <a:pt x="246185" y="562707"/>
                </a:lnTo>
                <a:cubicBezTo>
                  <a:pt x="249116" y="553915"/>
                  <a:pt x="247266" y="541471"/>
                  <a:pt x="254977" y="536330"/>
                </a:cubicBezTo>
                <a:lnTo>
                  <a:pt x="281354" y="518746"/>
                </a:lnTo>
                <a:cubicBezTo>
                  <a:pt x="287215" y="509954"/>
                  <a:pt x="295228" y="502263"/>
                  <a:pt x="298938" y="492369"/>
                </a:cubicBezTo>
                <a:cubicBezTo>
                  <a:pt x="311548" y="458741"/>
                  <a:pt x="315987" y="341071"/>
                  <a:pt x="316523" y="334107"/>
                </a:cubicBezTo>
                <a:cubicBezTo>
                  <a:pt x="321546" y="359222"/>
                  <a:pt x="326654" y="388392"/>
                  <a:pt x="334108" y="413238"/>
                </a:cubicBezTo>
                <a:cubicBezTo>
                  <a:pt x="339434" y="430992"/>
                  <a:pt x="345830" y="448407"/>
                  <a:pt x="351692" y="465992"/>
                </a:cubicBezTo>
                <a:cubicBezTo>
                  <a:pt x="354623" y="474784"/>
                  <a:pt x="355344" y="484658"/>
                  <a:pt x="360485" y="492369"/>
                </a:cubicBezTo>
                <a:lnTo>
                  <a:pt x="395654" y="545123"/>
                </a:lnTo>
                <a:cubicBezTo>
                  <a:pt x="401515" y="553915"/>
                  <a:pt x="409896" y="561475"/>
                  <a:pt x="413238" y="571500"/>
                </a:cubicBezTo>
                <a:lnTo>
                  <a:pt x="430823" y="624254"/>
                </a:lnTo>
                <a:cubicBezTo>
                  <a:pt x="433754" y="633046"/>
                  <a:pt x="434474" y="642919"/>
                  <a:pt x="439615" y="650630"/>
                </a:cubicBezTo>
                <a:lnTo>
                  <a:pt x="457200" y="677007"/>
                </a:lnTo>
                <a:cubicBezTo>
                  <a:pt x="468923" y="674076"/>
                  <a:pt x="482315" y="674918"/>
                  <a:pt x="492369" y="668215"/>
                </a:cubicBezTo>
                <a:cubicBezTo>
                  <a:pt x="510284" y="656272"/>
                  <a:pt x="524069" y="599492"/>
                  <a:pt x="527538" y="589084"/>
                </a:cubicBezTo>
                <a:lnTo>
                  <a:pt x="553915" y="509954"/>
                </a:lnTo>
                <a:cubicBezTo>
                  <a:pt x="556846" y="501162"/>
                  <a:pt x="560890" y="492665"/>
                  <a:pt x="562708" y="483577"/>
                </a:cubicBezTo>
                <a:cubicBezTo>
                  <a:pt x="574996" y="422134"/>
                  <a:pt x="569043" y="454356"/>
                  <a:pt x="580292" y="386861"/>
                </a:cubicBezTo>
                <a:cubicBezTo>
                  <a:pt x="577361" y="363415"/>
                  <a:pt x="571500" y="340151"/>
                  <a:pt x="571500" y="316523"/>
                </a:cubicBezTo>
                <a:cubicBezTo>
                  <a:pt x="571500" y="304439"/>
                  <a:pt x="578958" y="293364"/>
                  <a:pt x="580292" y="281354"/>
                </a:cubicBezTo>
                <a:cubicBezTo>
                  <a:pt x="584835" y="240470"/>
                  <a:pt x="584992" y="199192"/>
                  <a:pt x="589085" y="158261"/>
                </a:cubicBezTo>
                <a:cubicBezTo>
                  <a:pt x="599804" y="51071"/>
                  <a:pt x="597877" y="151527"/>
                  <a:pt x="597877" y="7033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Volný tvar 69"/>
          <p:cNvSpPr/>
          <p:nvPr/>
        </p:nvSpPr>
        <p:spPr>
          <a:xfrm>
            <a:off x="5688178" y="4090311"/>
            <a:ext cx="17585" cy="488684"/>
          </a:xfrm>
          <a:custGeom>
            <a:avLst/>
            <a:gdLst>
              <a:gd name="connsiteX0" fmla="*/ 0 w 17585"/>
              <a:gd name="connsiteY0" fmla="*/ 0 h 488684"/>
              <a:gd name="connsiteX1" fmla="*/ 8793 w 17585"/>
              <a:gd name="connsiteY1" fmla="*/ 360484 h 488684"/>
              <a:gd name="connsiteX2" fmla="*/ 17585 w 17585"/>
              <a:gd name="connsiteY2" fmla="*/ 474784 h 488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585" h="488684">
                <a:moveTo>
                  <a:pt x="0" y="0"/>
                </a:moveTo>
                <a:cubicBezTo>
                  <a:pt x="2931" y="120161"/>
                  <a:pt x="4260" y="240372"/>
                  <a:pt x="8793" y="360484"/>
                </a:cubicBezTo>
                <a:cubicBezTo>
                  <a:pt x="17828" y="599916"/>
                  <a:pt x="17585" y="419822"/>
                  <a:pt x="17585" y="4747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2" name="Volný tvar 71"/>
          <p:cNvSpPr/>
          <p:nvPr/>
        </p:nvSpPr>
        <p:spPr>
          <a:xfrm>
            <a:off x="5811271" y="4107895"/>
            <a:ext cx="237392" cy="17585"/>
          </a:xfrm>
          <a:custGeom>
            <a:avLst/>
            <a:gdLst>
              <a:gd name="connsiteX0" fmla="*/ 0 w 237392"/>
              <a:gd name="connsiteY0" fmla="*/ 17585 h 17585"/>
              <a:gd name="connsiteX1" fmla="*/ 70338 w 237392"/>
              <a:gd name="connsiteY1" fmla="*/ 8793 h 17585"/>
              <a:gd name="connsiteX2" fmla="*/ 96715 w 237392"/>
              <a:gd name="connsiteY2" fmla="*/ 17585 h 17585"/>
              <a:gd name="connsiteX3" fmla="*/ 123092 w 237392"/>
              <a:gd name="connsiteY3" fmla="*/ 8793 h 17585"/>
              <a:gd name="connsiteX4" fmla="*/ 237392 w 237392"/>
              <a:gd name="connsiteY4" fmla="*/ 0 h 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392" h="17585">
                <a:moveTo>
                  <a:pt x="0" y="17585"/>
                </a:moveTo>
                <a:cubicBezTo>
                  <a:pt x="23446" y="14654"/>
                  <a:pt x="46710" y="8793"/>
                  <a:pt x="70338" y="8793"/>
                </a:cubicBezTo>
                <a:cubicBezTo>
                  <a:pt x="79606" y="8793"/>
                  <a:pt x="87447" y="17585"/>
                  <a:pt x="96715" y="17585"/>
                </a:cubicBezTo>
                <a:cubicBezTo>
                  <a:pt x="105983" y="17585"/>
                  <a:pt x="113905" y="10018"/>
                  <a:pt x="123092" y="8793"/>
                </a:cubicBezTo>
                <a:cubicBezTo>
                  <a:pt x="190864" y="-243"/>
                  <a:pt x="196685" y="0"/>
                  <a:pt x="237392" y="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Volný tvar 72"/>
          <p:cNvSpPr/>
          <p:nvPr/>
        </p:nvSpPr>
        <p:spPr>
          <a:xfrm>
            <a:off x="5907986" y="4143065"/>
            <a:ext cx="28148" cy="430823"/>
          </a:xfrm>
          <a:custGeom>
            <a:avLst/>
            <a:gdLst>
              <a:gd name="connsiteX0" fmla="*/ 8792 w 28148"/>
              <a:gd name="connsiteY0" fmla="*/ 0 h 430823"/>
              <a:gd name="connsiteX1" fmla="*/ 0 w 28148"/>
              <a:gd name="connsiteY1" fmla="*/ 61546 h 430823"/>
              <a:gd name="connsiteX2" fmla="*/ 17585 w 28148"/>
              <a:gd name="connsiteY2" fmla="*/ 175846 h 430823"/>
              <a:gd name="connsiteX3" fmla="*/ 26377 w 28148"/>
              <a:gd name="connsiteY3" fmla="*/ 430823 h 4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148" h="430823">
                <a:moveTo>
                  <a:pt x="8792" y="0"/>
                </a:moveTo>
                <a:cubicBezTo>
                  <a:pt x="5861" y="20515"/>
                  <a:pt x="0" y="40822"/>
                  <a:pt x="0" y="61546"/>
                </a:cubicBezTo>
                <a:cubicBezTo>
                  <a:pt x="0" y="129551"/>
                  <a:pt x="2534" y="130696"/>
                  <a:pt x="17585" y="175846"/>
                </a:cubicBezTo>
                <a:cubicBezTo>
                  <a:pt x="34011" y="307255"/>
                  <a:pt x="26377" y="222556"/>
                  <a:pt x="26377" y="430823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Volný tvar 73"/>
          <p:cNvSpPr/>
          <p:nvPr/>
        </p:nvSpPr>
        <p:spPr>
          <a:xfrm>
            <a:off x="6136586" y="4099103"/>
            <a:ext cx="17585" cy="448408"/>
          </a:xfrm>
          <a:custGeom>
            <a:avLst/>
            <a:gdLst>
              <a:gd name="connsiteX0" fmla="*/ 0 w 17585"/>
              <a:gd name="connsiteY0" fmla="*/ 0 h 448408"/>
              <a:gd name="connsiteX1" fmla="*/ 8792 w 17585"/>
              <a:gd name="connsiteY1" fmla="*/ 79131 h 448408"/>
              <a:gd name="connsiteX2" fmla="*/ 17585 w 17585"/>
              <a:gd name="connsiteY2" fmla="*/ 140677 h 448408"/>
              <a:gd name="connsiteX3" fmla="*/ 8792 w 17585"/>
              <a:gd name="connsiteY3" fmla="*/ 448408 h 448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85" h="448408">
                <a:moveTo>
                  <a:pt x="0" y="0"/>
                </a:moveTo>
                <a:cubicBezTo>
                  <a:pt x="2931" y="26377"/>
                  <a:pt x="5500" y="52797"/>
                  <a:pt x="8792" y="79131"/>
                </a:cubicBezTo>
                <a:cubicBezTo>
                  <a:pt x="11363" y="99695"/>
                  <a:pt x="17585" y="119953"/>
                  <a:pt x="17585" y="140677"/>
                </a:cubicBezTo>
                <a:cubicBezTo>
                  <a:pt x="17585" y="243296"/>
                  <a:pt x="8792" y="448408"/>
                  <a:pt x="8792" y="4484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Volný tvar 74"/>
          <p:cNvSpPr/>
          <p:nvPr/>
        </p:nvSpPr>
        <p:spPr>
          <a:xfrm>
            <a:off x="6162963" y="4336407"/>
            <a:ext cx="149492" cy="26465"/>
          </a:xfrm>
          <a:custGeom>
            <a:avLst/>
            <a:gdLst>
              <a:gd name="connsiteX0" fmla="*/ 0 w 149492"/>
              <a:gd name="connsiteY0" fmla="*/ 17673 h 26465"/>
              <a:gd name="connsiteX1" fmla="*/ 70339 w 149492"/>
              <a:gd name="connsiteY1" fmla="*/ 8881 h 26465"/>
              <a:gd name="connsiteX2" fmla="*/ 96715 w 149492"/>
              <a:gd name="connsiteY2" fmla="*/ 88 h 26465"/>
              <a:gd name="connsiteX3" fmla="*/ 149469 w 149492"/>
              <a:gd name="connsiteY3" fmla="*/ 26465 h 26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492" h="26465">
                <a:moveTo>
                  <a:pt x="0" y="17673"/>
                </a:moveTo>
                <a:cubicBezTo>
                  <a:pt x="23446" y="14742"/>
                  <a:pt x="47091" y="13108"/>
                  <a:pt x="70339" y="8881"/>
                </a:cubicBezTo>
                <a:cubicBezTo>
                  <a:pt x="79457" y="7223"/>
                  <a:pt x="87504" y="-935"/>
                  <a:pt x="96715" y="88"/>
                </a:cubicBezTo>
                <a:cubicBezTo>
                  <a:pt x="152249" y="6258"/>
                  <a:pt x="149469" y="1088"/>
                  <a:pt x="149469" y="2646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Volný tvar 75"/>
          <p:cNvSpPr/>
          <p:nvPr/>
        </p:nvSpPr>
        <p:spPr>
          <a:xfrm>
            <a:off x="6329299" y="4107895"/>
            <a:ext cx="10502" cy="457200"/>
          </a:xfrm>
          <a:custGeom>
            <a:avLst/>
            <a:gdLst>
              <a:gd name="connsiteX0" fmla="*/ 9510 w 10502"/>
              <a:gd name="connsiteY0" fmla="*/ 0 h 457200"/>
              <a:gd name="connsiteX1" fmla="*/ 9510 w 10502"/>
              <a:gd name="connsiteY1" fmla="*/ 175847 h 457200"/>
              <a:gd name="connsiteX2" fmla="*/ 9510 w 10502"/>
              <a:gd name="connsiteY2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02" h="457200">
                <a:moveTo>
                  <a:pt x="9510" y="0"/>
                </a:moveTo>
                <a:cubicBezTo>
                  <a:pt x="-9427" y="189372"/>
                  <a:pt x="5001" y="-13526"/>
                  <a:pt x="9510" y="175847"/>
                </a:cubicBezTo>
                <a:cubicBezTo>
                  <a:pt x="11742" y="269605"/>
                  <a:pt x="9510" y="363416"/>
                  <a:pt x="9510" y="45720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Volný tvar 76"/>
          <p:cNvSpPr/>
          <p:nvPr/>
        </p:nvSpPr>
        <p:spPr>
          <a:xfrm>
            <a:off x="7002691" y="3623891"/>
            <a:ext cx="415340" cy="958789"/>
          </a:xfrm>
          <a:custGeom>
            <a:avLst/>
            <a:gdLst>
              <a:gd name="connsiteX0" fmla="*/ 345001 w 415340"/>
              <a:gd name="connsiteY0" fmla="*/ 35597 h 958789"/>
              <a:gd name="connsiteX1" fmla="*/ 274663 w 415340"/>
              <a:gd name="connsiteY1" fmla="*/ 427 h 958789"/>
              <a:gd name="connsiteX2" fmla="*/ 248286 w 415340"/>
              <a:gd name="connsiteY2" fmla="*/ 9220 h 958789"/>
              <a:gd name="connsiteX3" fmla="*/ 213116 w 415340"/>
              <a:gd name="connsiteY3" fmla="*/ 18012 h 958789"/>
              <a:gd name="connsiteX4" fmla="*/ 186740 w 415340"/>
              <a:gd name="connsiteY4" fmla="*/ 35597 h 958789"/>
              <a:gd name="connsiteX5" fmla="*/ 160363 w 415340"/>
              <a:gd name="connsiteY5" fmla="*/ 44389 h 958789"/>
              <a:gd name="connsiteX6" fmla="*/ 142778 w 415340"/>
              <a:gd name="connsiteY6" fmla="*/ 70766 h 958789"/>
              <a:gd name="connsiteX7" fmla="*/ 116401 w 415340"/>
              <a:gd name="connsiteY7" fmla="*/ 97143 h 958789"/>
              <a:gd name="connsiteX8" fmla="*/ 98816 w 415340"/>
              <a:gd name="connsiteY8" fmla="*/ 123520 h 958789"/>
              <a:gd name="connsiteX9" fmla="*/ 72440 w 415340"/>
              <a:gd name="connsiteY9" fmla="*/ 132312 h 958789"/>
              <a:gd name="connsiteX10" fmla="*/ 54855 w 415340"/>
              <a:gd name="connsiteY10" fmla="*/ 158689 h 958789"/>
              <a:gd name="connsiteX11" fmla="*/ 28478 w 415340"/>
              <a:gd name="connsiteY11" fmla="*/ 237820 h 958789"/>
              <a:gd name="connsiteX12" fmla="*/ 19686 w 415340"/>
              <a:gd name="connsiteY12" fmla="*/ 264197 h 958789"/>
              <a:gd name="connsiteX13" fmla="*/ 10893 w 415340"/>
              <a:gd name="connsiteY13" fmla="*/ 290574 h 958789"/>
              <a:gd name="connsiteX14" fmla="*/ 10893 w 415340"/>
              <a:gd name="connsiteY14" fmla="*/ 668643 h 958789"/>
              <a:gd name="connsiteX15" fmla="*/ 19686 w 415340"/>
              <a:gd name="connsiteY15" fmla="*/ 703812 h 958789"/>
              <a:gd name="connsiteX16" fmla="*/ 37270 w 415340"/>
              <a:gd name="connsiteY16" fmla="*/ 774151 h 958789"/>
              <a:gd name="connsiteX17" fmla="*/ 63647 w 415340"/>
              <a:gd name="connsiteY17" fmla="*/ 791735 h 958789"/>
              <a:gd name="connsiteX18" fmla="*/ 72440 w 415340"/>
              <a:gd name="connsiteY18" fmla="*/ 818112 h 958789"/>
              <a:gd name="connsiteX19" fmla="*/ 107609 w 415340"/>
              <a:gd name="connsiteY19" fmla="*/ 870866 h 958789"/>
              <a:gd name="connsiteX20" fmla="*/ 151570 w 415340"/>
              <a:gd name="connsiteY20" fmla="*/ 949997 h 958789"/>
              <a:gd name="connsiteX21" fmla="*/ 186740 w 415340"/>
              <a:gd name="connsiteY21" fmla="*/ 958789 h 958789"/>
              <a:gd name="connsiteX22" fmla="*/ 213116 w 415340"/>
              <a:gd name="connsiteY22" fmla="*/ 941204 h 958789"/>
              <a:gd name="connsiteX23" fmla="*/ 239493 w 415340"/>
              <a:gd name="connsiteY23" fmla="*/ 949997 h 958789"/>
              <a:gd name="connsiteX24" fmla="*/ 265870 w 415340"/>
              <a:gd name="connsiteY24" fmla="*/ 941204 h 958789"/>
              <a:gd name="connsiteX25" fmla="*/ 309832 w 415340"/>
              <a:gd name="connsiteY25" fmla="*/ 949997 h 958789"/>
              <a:gd name="connsiteX26" fmla="*/ 353793 w 415340"/>
              <a:gd name="connsiteY26" fmla="*/ 914827 h 958789"/>
              <a:gd name="connsiteX27" fmla="*/ 362586 w 415340"/>
              <a:gd name="connsiteY27" fmla="*/ 888451 h 958789"/>
              <a:gd name="connsiteX28" fmla="*/ 380170 w 415340"/>
              <a:gd name="connsiteY28" fmla="*/ 862074 h 958789"/>
              <a:gd name="connsiteX29" fmla="*/ 397755 w 415340"/>
              <a:gd name="connsiteY29" fmla="*/ 809320 h 958789"/>
              <a:gd name="connsiteX30" fmla="*/ 415340 w 415340"/>
              <a:gd name="connsiteY30" fmla="*/ 782943 h 958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15340" h="958789">
                <a:moveTo>
                  <a:pt x="345001" y="35597"/>
                </a:moveTo>
                <a:cubicBezTo>
                  <a:pt x="321555" y="23874"/>
                  <a:pt x="299953" y="7324"/>
                  <a:pt x="274663" y="427"/>
                </a:cubicBezTo>
                <a:cubicBezTo>
                  <a:pt x="265722" y="-2012"/>
                  <a:pt x="257197" y="6674"/>
                  <a:pt x="248286" y="9220"/>
                </a:cubicBezTo>
                <a:cubicBezTo>
                  <a:pt x="236667" y="12540"/>
                  <a:pt x="224839" y="15081"/>
                  <a:pt x="213116" y="18012"/>
                </a:cubicBezTo>
                <a:cubicBezTo>
                  <a:pt x="204324" y="23874"/>
                  <a:pt x="196191" y="30871"/>
                  <a:pt x="186740" y="35597"/>
                </a:cubicBezTo>
                <a:cubicBezTo>
                  <a:pt x="178451" y="39742"/>
                  <a:pt x="167600" y="38599"/>
                  <a:pt x="160363" y="44389"/>
                </a:cubicBezTo>
                <a:cubicBezTo>
                  <a:pt x="152111" y="50990"/>
                  <a:pt x="149543" y="62648"/>
                  <a:pt x="142778" y="70766"/>
                </a:cubicBezTo>
                <a:cubicBezTo>
                  <a:pt x="134818" y="80318"/>
                  <a:pt x="124361" y="87591"/>
                  <a:pt x="116401" y="97143"/>
                </a:cubicBezTo>
                <a:cubicBezTo>
                  <a:pt x="109636" y="105261"/>
                  <a:pt x="107068" y="116919"/>
                  <a:pt x="98816" y="123520"/>
                </a:cubicBezTo>
                <a:cubicBezTo>
                  <a:pt x="91579" y="129309"/>
                  <a:pt x="81232" y="129381"/>
                  <a:pt x="72440" y="132312"/>
                </a:cubicBezTo>
                <a:cubicBezTo>
                  <a:pt x="66578" y="141104"/>
                  <a:pt x="59147" y="149033"/>
                  <a:pt x="54855" y="158689"/>
                </a:cubicBezTo>
                <a:cubicBezTo>
                  <a:pt x="54850" y="158699"/>
                  <a:pt x="32876" y="224626"/>
                  <a:pt x="28478" y="237820"/>
                </a:cubicBezTo>
                <a:lnTo>
                  <a:pt x="19686" y="264197"/>
                </a:lnTo>
                <a:lnTo>
                  <a:pt x="10893" y="290574"/>
                </a:lnTo>
                <a:cubicBezTo>
                  <a:pt x="-3683" y="465495"/>
                  <a:pt x="-3581" y="415346"/>
                  <a:pt x="10893" y="668643"/>
                </a:cubicBezTo>
                <a:cubicBezTo>
                  <a:pt x="11582" y="680707"/>
                  <a:pt x="17065" y="692016"/>
                  <a:pt x="19686" y="703812"/>
                </a:cubicBezTo>
                <a:cubicBezTo>
                  <a:pt x="20191" y="706085"/>
                  <a:pt x="30019" y="765087"/>
                  <a:pt x="37270" y="774151"/>
                </a:cubicBezTo>
                <a:cubicBezTo>
                  <a:pt x="43871" y="782402"/>
                  <a:pt x="54855" y="785874"/>
                  <a:pt x="63647" y="791735"/>
                </a:cubicBezTo>
                <a:cubicBezTo>
                  <a:pt x="66578" y="800527"/>
                  <a:pt x="67939" y="810010"/>
                  <a:pt x="72440" y="818112"/>
                </a:cubicBezTo>
                <a:cubicBezTo>
                  <a:pt x="82704" y="836586"/>
                  <a:pt x="107609" y="870866"/>
                  <a:pt x="107609" y="870866"/>
                </a:cubicBezTo>
                <a:cubicBezTo>
                  <a:pt x="115049" y="893187"/>
                  <a:pt x="129582" y="944500"/>
                  <a:pt x="151570" y="949997"/>
                </a:cubicBezTo>
                <a:lnTo>
                  <a:pt x="186740" y="958789"/>
                </a:lnTo>
                <a:cubicBezTo>
                  <a:pt x="195532" y="952927"/>
                  <a:pt x="202693" y="942941"/>
                  <a:pt x="213116" y="941204"/>
                </a:cubicBezTo>
                <a:cubicBezTo>
                  <a:pt x="222258" y="939680"/>
                  <a:pt x="230225" y="949997"/>
                  <a:pt x="239493" y="949997"/>
                </a:cubicBezTo>
                <a:cubicBezTo>
                  <a:pt x="248761" y="949997"/>
                  <a:pt x="257078" y="944135"/>
                  <a:pt x="265870" y="941204"/>
                </a:cubicBezTo>
                <a:cubicBezTo>
                  <a:pt x="280524" y="944135"/>
                  <a:pt x="294888" y="949997"/>
                  <a:pt x="309832" y="949997"/>
                </a:cubicBezTo>
                <a:cubicBezTo>
                  <a:pt x="335184" y="949997"/>
                  <a:pt x="343666" y="935080"/>
                  <a:pt x="353793" y="914827"/>
                </a:cubicBezTo>
                <a:cubicBezTo>
                  <a:pt x="357938" y="906538"/>
                  <a:pt x="358441" y="896740"/>
                  <a:pt x="362586" y="888451"/>
                </a:cubicBezTo>
                <a:cubicBezTo>
                  <a:pt x="367312" y="879000"/>
                  <a:pt x="375878" y="871730"/>
                  <a:pt x="380170" y="862074"/>
                </a:cubicBezTo>
                <a:cubicBezTo>
                  <a:pt x="387698" y="845136"/>
                  <a:pt x="387473" y="824743"/>
                  <a:pt x="397755" y="809320"/>
                </a:cubicBezTo>
                <a:lnTo>
                  <a:pt x="415340" y="782943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8" name="Volný tvar 77"/>
          <p:cNvSpPr/>
          <p:nvPr/>
        </p:nvSpPr>
        <p:spPr>
          <a:xfrm>
            <a:off x="7523538" y="3826542"/>
            <a:ext cx="17585" cy="483576"/>
          </a:xfrm>
          <a:custGeom>
            <a:avLst/>
            <a:gdLst>
              <a:gd name="connsiteX0" fmla="*/ 0 w 17585"/>
              <a:gd name="connsiteY0" fmla="*/ 0 h 483576"/>
              <a:gd name="connsiteX1" fmla="*/ 17585 w 17585"/>
              <a:gd name="connsiteY1" fmla="*/ 193430 h 483576"/>
              <a:gd name="connsiteX2" fmla="*/ 8793 w 17585"/>
              <a:gd name="connsiteY2" fmla="*/ 360484 h 483576"/>
              <a:gd name="connsiteX3" fmla="*/ 8793 w 17585"/>
              <a:gd name="connsiteY3" fmla="*/ 483576 h 48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85" h="483576">
                <a:moveTo>
                  <a:pt x="0" y="0"/>
                </a:moveTo>
                <a:cubicBezTo>
                  <a:pt x="2926" y="29254"/>
                  <a:pt x="17585" y="170941"/>
                  <a:pt x="17585" y="193430"/>
                </a:cubicBezTo>
                <a:cubicBezTo>
                  <a:pt x="17585" y="249192"/>
                  <a:pt x="10482" y="304748"/>
                  <a:pt x="8793" y="360484"/>
                </a:cubicBezTo>
                <a:cubicBezTo>
                  <a:pt x="7550" y="401496"/>
                  <a:pt x="8793" y="442545"/>
                  <a:pt x="8793" y="483576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9" name="Volný tvar 78"/>
          <p:cNvSpPr/>
          <p:nvPr/>
        </p:nvSpPr>
        <p:spPr>
          <a:xfrm>
            <a:off x="7708177" y="3791372"/>
            <a:ext cx="26377" cy="545123"/>
          </a:xfrm>
          <a:custGeom>
            <a:avLst/>
            <a:gdLst>
              <a:gd name="connsiteX0" fmla="*/ 0 w 26377"/>
              <a:gd name="connsiteY0" fmla="*/ 0 h 545123"/>
              <a:gd name="connsiteX1" fmla="*/ 8792 w 26377"/>
              <a:gd name="connsiteY1" fmla="*/ 87923 h 545123"/>
              <a:gd name="connsiteX2" fmla="*/ 17584 w 26377"/>
              <a:gd name="connsiteY2" fmla="*/ 131885 h 545123"/>
              <a:gd name="connsiteX3" fmla="*/ 26377 w 26377"/>
              <a:gd name="connsiteY3" fmla="*/ 422031 h 545123"/>
              <a:gd name="connsiteX4" fmla="*/ 17584 w 26377"/>
              <a:gd name="connsiteY4" fmla="*/ 448408 h 545123"/>
              <a:gd name="connsiteX5" fmla="*/ 8792 w 26377"/>
              <a:gd name="connsiteY5" fmla="*/ 545123 h 54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77" h="545123">
                <a:moveTo>
                  <a:pt x="0" y="0"/>
                </a:moveTo>
                <a:cubicBezTo>
                  <a:pt x="2931" y="29308"/>
                  <a:pt x="4899" y="58728"/>
                  <a:pt x="8792" y="87923"/>
                </a:cubicBezTo>
                <a:cubicBezTo>
                  <a:pt x="10767" y="102736"/>
                  <a:pt x="16799" y="116961"/>
                  <a:pt x="17584" y="131885"/>
                </a:cubicBezTo>
                <a:cubicBezTo>
                  <a:pt x="22670" y="228511"/>
                  <a:pt x="23446" y="325316"/>
                  <a:pt x="26377" y="422031"/>
                </a:cubicBezTo>
                <a:cubicBezTo>
                  <a:pt x="23446" y="430823"/>
                  <a:pt x="19108" y="439266"/>
                  <a:pt x="17584" y="448408"/>
                </a:cubicBezTo>
                <a:cubicBezTo>
                  <a:pt x="8145" y="505042"/>
                  <a:pt x="8792" y="507255"/>
                  <a:pt x="8792" y="545123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0" name="Volný tvar 79"/>
          <p:cNvSpPr/>
          <p:nvPr/>
        </p:nvSpPr>
        <p:spPr>
          <a:xfrm>
            <a:off x="7453200" y="3958426"/>
            <a:ext cx="360484" cy="17585"/>
          </a:xfrm>
          <a:custGeom>
            <a:avLst/>
            <a:gdLst>
              <a:gd name="connsiteX0" fmla="*/ 0 w 360484"/>
              <a:gd name="connsiteY0" fmla="*/ 0 h 17585"/>
              <a:gd name="connsiteX1" fmla="*/ 79131 w 360484"/>
              <a:gd name="connsiteY1" fmla="*/ 8792 h 17585"/>
              <a:gd name="connsiteX2" fmla="*/ 105507 w 360484"/>
              <a:gd name="connsiteY2" fmla="*/ 17585 h 17585"/>
              <a:gd name="connsiteX3" fmla="*/ 272561 w 360484"/>
              <a:gd name="connsiteY3" fmla="*/ 8792 h 17585"/>
              <a:gd name="connsiteX4" fmla="*/ 360484 w 360484"/>
              <a:gd name="connsiteY4" fmla="*/ 8792 h 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484" h="17585">
                <a:moveTo>
                  <a:pt x="0" y="0"/>
                </a:moveTo>
                <a:cubicBezTo>
                  <a:pt x="26377" y="2931"/>
                  <a:pt x="52953" y="4429"/>
                  <a:pt x="79131" y="8792"/>
                </a:cubicBezTo>
                <a:cubicBezTo>
                  <a:pt x="88273" y="10316"/>
                  <a:pt x="96239" y="17585"/>
                  <a:pt x="105507" y="17585"/>
                </a:cubicBezTo>
                <a:cubicBezTo>
                  <a:pt x="161269" y="17585"/>
                  <a:pt x="216832" y="10714"/>
                  <a:pt x="272561" y="8792"/>
                </a:cubicBezTo>
                <a:cubicBezTo>
                  <a:pt x="301851" y="7782"/>
                  <a:pt x="331176" y="8792"/>
                  <a:pt x="360484" y="879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1" name="Volný tvar 80"/>
          <p:cNvSpPr/>
          <p:nvPr/>
        </p:nvSpPr>
        <p:spPr>
          <a:xfrm>
            <a:off x="7453200" y="4169442"/>
            <a:ext cx="360484" cy="35169"/>
          </a:xfrm>
          <a:custGeom>
            <a:avLst/>
            <a:gdLst>
              <a:gd name="connsiteX0" fmla="*/ 0 w 360484"/>
              <a:gd name="connsiteY0" fmla="*/ 0 h 35169"/>
              <a:gd name="connsiteX1" fmla="*/ 87923 w 360484"/>
              <a:gd name="connsiteY1" fmla="*/ 8792 h 35169"/>
              <a:gd name="connsiteX2" fmla="*/ 114300 w 360484"/>
              <a:gd name="connsiteY2" fmla="*/ 17584 h 35169"/>
              <a:gd name="connsiteX3" fmla="*/ 149469 w 360484"/>
              <a:gd name="connsiteY3" fmla="*/ 8792 h 35169"/>
              <a:gd name="connsiteX4" fmla="*/ 175846 w 360484"/>
              <a:gd name="connsiteY4" fmla="*/ 17584 h 35169"/>
              <a:gd name="connsiteX5" fmla="*/ 298938 w 360484"/>
              <a:gd name="connsiteY5" fmla="*/ 35169 h 35169"/>
              <a:gd name="connsiteX6" fmla="*/ 360484 w 360484"/>
              <a:gd name="connsiteY6" fmla="*/ 17584 h 3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484" h="35169">
                <a:moveTo>
                  <a:pt x="0" y="0"/>
                </a:moveTo>
                <a:cubicBezTo>
                  <a:pt x="29308" y="2931"/>
                  <a:pt x="58812" y="4313"/>
                  <a:pt x="87923" y="8792"/>
                </a:cubicBezTo>
                <a:cubicBezTo>
                  <a:pt x="97083" y="10201"/>
                  <a:pt x="105032" y="17584"/>
                  <a:pt x="114300" y="17584"/>
                </a:cubicBezTo>
                <a:cubicBezTo>
                  <a:pt x="126384" y="17584"/>
                  <a:pt x="137746" y="11723"/>
                  <a:pt x="149469" y="8792"/>
                </a:cubicBezTo>
                <a:cubicBezTo>
                  <a:pt x="158261" y="11723"/>
                  <a:pt x="166799" y="15574"/>
                  <a:pt x="175846" y="17584"/>
                </a:cubicBezTo>
                <a:cubicBezTo>
                  <a:pt x="208437" y="24826"/>
                  <a:pt x="268527" y="31367"/>
                  <a:pt x="298938" y="35169"/>
                </a:cubicBezTo>
                <a:cubicBezTo>
                  <a:pt x="354472" y="16657"/>
                  <a:pt x="333156" y="17584"/>
                  <a:pt x="360484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2" name="Volný tvar 81"/>
          <p:cNvSpPr/>
          <p:nvPr/>
        </p:nvSpPr>
        <p:spPr>
          <a:xfrm>
            <a:off x="7330084" y="3606734"/>
            <a:ext cx="35193" cy="105508"/>
          </a:xfrm>
          <a:custGeom>
            <a:avLst/>
            <a:gdLst>
              <a:gd name="connsiteX0" fmla="*/ 35193 w 35193"/>
              <a:gd name="connsiteY0" fmla="*/ 0 h 105508"/>
              <a:gd name="connsiteX1" fmla="*/ 26400 w 35193"/>
              <a:gd name="connsiteY1" fmla="*/ 43961 h 105508"/>
              <a:gd name="connsiteX2" fmla="*/ 8816 w 35193"/>
              <a:gd name="connsiteY2" fmla="*/ 70338 h 105508"/>
              <a:gd name="connsiteX3" fmla="*/ 23 w 35193"/>
              <a:gd name="connsiteY3" fmla="*/ 105508 h 10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93" h="105508">
                <a:moveTo>
                  <a:pt x="35193" y="0"/>
                </a:moveTo>
                <a:cubicBezTo>
                  <a:pt x="32262" y="14654"/>
                  <a:pt x="31647" y="29969"/>
                  <a:pt x="26400" y="43961"/>
                </a:cubicBezTo>
                <a:cubicBezTo>
                  <a:pt x="22690" y="53855"/>
                  <a:pt x="13542" y="60887"/>
                  <a:pt x="8816" y="70338"/>
                </a:cubicBezTo>
                <a:cubicBezTo>
                  <a:pt x="-904" y="89778"/>
                  <a:pt x="23" y="90520"/>
                  <a:pt x="23" y="1055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Volný tvar 82"/>
          <p:cNvSpPr/>
          <p:nvPr/>
        </p:nvSpPr>
        <p:spPr>
          <a:xfrm>
            <a:off x="7374069" y="4398042"/>
            <a:ext cx="79131" cy="35169"/>
          </a:xfrm>
          <a:custGeom>
            <a:avLst/>
            <a:gdLst>
              <a:gd name="connsiteX0" fmla="*/ 0 w 79131"/>
              <a:gd name="connsiteY0" fmla="*/ 0 h 35169"/>
              <a:gd name="connsiteX1" fmla="*/ 43962 w 79131"/>
              <a:gd name="connsiteY1" fmla="*/ 17584 h 35169"/>
              <a:gd name="connsiteX2" fmla="*/ 79131 w 79131"/>
              <a:gd name="connsiteY2" fmla="*/ 35169 h 3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31" h="35169">
                <a:moveTo>
                  <a:pt x="0" y="0"/>
                </a:moveTo>
                <a:cubicBezTo>
                  <a:pt x="14654" y="5861"/>
                  <a:pt x="29184" y="12042"/>
                  <a:pt x="43962" y="17584"/>
                </a:cubicBezTo>
                <a:cubicBezTo>
                  <a:pt x="76290" y="29707"/>
                  <a:pt x="62881" y="18919"/>
                  <a:pt x="79131" y="35169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4" name="Volný tvar 83"/>
          <p:cNvSpPr/>
          <p:nvPr/>
        </p:nvSpPr>
        <p:spPr>
          <a:xfrm>
            <a:off x="7453200" y="3949634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9" name="Volný tvar 108"/>
          <p:cNvSpPr/>
          <p:nvPr/>
        </p:nvSpPr>
        <p:spPr>
          <a:xfrm>
            <a:off x="3279531" y="3024528"/>
            <a:ext cx="3024554" cy="175872"/>
          </a:xfrm>
          <a:custGeom>
            <a:avLst/>
            <a:gdLst>
              <a:gd name="connsiteX0" fmla="*/ 0 w 3024554"/>
              <a:gd name="connsiteY0" fmla="*/ 175872 h 175872"/>
              <a:gd name="connsiteX1" fmla="*/ 61546 w 3024554"/>
              <a:gd name="connsiteY1" fmla="*/ 140703 h 175872"/>
              <a:gd name="connsiteX2" fmla="*/ 140677 w 3024554"/>
              <a:gd name="connsiteY2" fmla="*/ 114326 h 175872"/>
              <a:gd name="connsiteX3" fmla="*/ 219807 w 3024554"/>
              <a:gd name="connsiteY3" fmla="*/ 87949 h 175872"/>
              <a:gd name="connsiteX4" fmla="*/ 246184 w 3024554"/>
              <a:gd name="connsiteY4" fmla="*/ 79157 h 175872"/>
              <a:gd name="connsiteX5" fmla="*/ 281354 w 3024554"/>
              <a:gd name="connsiteY5" fmla="*/ 70364 h 175872"/>
              <a:gd name="connsiteX6" fmla="*/ 334107 w 3024554"/>
              <a:gd name="connsiteY6" fmla="*/ 70364 h 175872"/>
              <a:gd name="connsiteX7" fmla="*/ 430823 w 3024554"/>
              <a:gd name="connsiteY7" fmla="*/ 61572 h 175872"/>
              <a:gd name="connsiteX8" fmla="*/ 518746 w 3024554"/>
              <a:gd name="connsiteY8" fmla="*/ 52780 h 175872"/>
              <a:gd name="connsiteX9" fmla="*/ 580292 w 3024554"/>
              <a:gd name="connsiteY9" fmla="*/ 52780 h 175872"/>
              <a:gd name="connsiteX10" fmla="*/ 703384 w 3024554"/>
              <a:gd name="connsiteY10" fmla="*/ 61572 h 175872"/>
              <a:gd name="connsiteX11" fmla="*/ 888023 w 3024554"/>
              <a:gd name="connsiteY11" fmla="*/ 43987 h 175872"/>
              <a:gd name="connsiteX12" fmla="*/ 923192 w 3024554"/>
              <a:gd name="connsiteY12" fmla="*/ 52780 h 175872"/>
              <a:gd name="connsiteX13" fmla="*/ 967154 w 3024554"/>
              <a:gd name="connsiteY13" fmla="*/ 43987 h 175872"/>
              <a:gd name="connsiteX14" fmla="*/ 1019907 w 3024554"/>
              <a:gd name="connsiteY14" fmla="*/ 43987 h 175872"/>
              <a:gd name="connsiteX15" fmla="*/ 1125415 w 3024554"/>
              <a:gd name="connsiteY15" fmla="*/ 52780 h 175872"/>
              <a:gd name="connsiteX16" fmla="*/ 1151792 w 3024554"/>
              <a:gd name="connsiteY16" fmla="*/ 43987 h 175872"/>
              <a:gd name="connsiteX17" fmla="*/ 1477107 w 3024554"/>
              <a:gd name="connsiteY17" fmla="*/ 52780 h 175872"/>
              <a:gd name="connsiteX18" fmla="*/ 1714500 w 3024554"/>
              <a:gd name="connsiteY18" fmla="*/ 43987 h 175872"/>
              <a:gd name="connsiteX19" fmla="*/ 1811215 w 3024554"/>
              <a:gd name="connsiteY19" fmla="*/ 52780 h 175872"/>
              <a:gd name="connsiteX20" fmla="*/ 2022231 w 3024554"/>
              <a:gd name="connsiteY20" fmla="*/ 43987 h 175872"/>
              <a:gd name="connsiteX21" fmla="*/ 2154115 w 3024554"/>
              <a:gd name="connsiteY21" fmla="*/ 43987 h 175872"/>
              <a:gd name="connsiteX22" fmla="*/ 2180492 w 3024554"/>
              <a:gd name="connsiteY22" fmla="*/ 52780 h 175872"/>
              <a:gd name="connsiteX23" fmla="*/ 2233246 w 3024554"/>
              <a:gd name="connsiteY23" fmla="*/ 52780 h 175872"/>
              <a:gd name="connsiteX24" fmla="*/ 2444261 w 3024554"/>
              <a:gd name="connsiteY24" fmla="*/ 43987 h 175872"/>
              <a:gd name="connsiteX25" fmla="*/ 2637692 w 3024554"/>
              <a:gd name="connsiteY25" fmla="*/ 43987 h 175872"/>
              <a:gd name="connsiteX26" fmla="*/ 2795954 w 3024554"/>
              <a:gd name="connsiteY26" fmla="*/ 26403 h 175872"/>
              <a:gd name="connsiteX27" fmla="*/ 2883877 w 3024554"/>
              <a:gd name="connsiteY27" fmla="*/ 17610 h 175872"/>
              <a:gd name="connsiteX28" fmla="*/ 2954215 w 3024554"/>
              <a:gd name="connsiteY28" fmla="*/ 8818 h 175872"/>
              <a:gd name="connsiteX29" fmla="*/ 3024554 w 3024554"/>
              <a:gd name="connsiteY29" fmla="*/ 26 h 17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024554" h="175872">
                <a:moveTo>
                  <a:pt x="0" y="175872"/>
                </a:moveTo>
                <a:cubicBezTo>
                  <a:pt x="20515" y="164149"/>
                  <a:pt x="40092" y="150605"/>
                  <a:pt x="61546" y="140703"/>
                </a:cubicBezTo>
                <a:cubicBezTo>
                  <a:pt x="61555" y="140699"/>
                  <a:pt x="127484" y="118724"/>
                  <a:pt x="140677" y="114326"/>
                </a:cubicBezTo>
                <a:lnTo>
                  <a:pt x="219807" y="87949"/>
                </a:lnTo>
                <a:cubicBezTo>
                  <a:pt x="228599" y="85018"/>
                  <a:pt x="237193" y="81405"/>
                  <a:pt x="246184" y="79157"/>
                </a:cubicBezTo>
                <a:lnTo>
                  <a:pt x="281354" y="70364"/>
                </a:lnTo>
                <a:cubicBezTo>
                  <a:pt x="330593" y="86778"/>
                  <a:pt x="284870" y="77398"/>
                  <a:pt x="334107" y="70364"/>
                </a:cubicBezTo>
                <a:cubicBezTo>
                  <a:pt x="366153" y="65786"/>
                  <a:pt x="398597" y="64641"/>
                  <a:pt x="430823" y="61572"/>
                </a:cubicBezTo>
                <a:lnTo>
                  <a:pt x="518746" y="52780"/>
                </a:lnTo>
                <a:cubicBezTo>
                  <a:pt x="581989" y="73860"/>
                  <a:pt x="503011" y="52780"/>
                  <a:pt x="580292" y="52780"/>
                </a:cubicBezTo>
                <a:cubicBezTo>
                  <a:pt x="621427" y="52780"/>
                  <a:pt x="662353" y="58641"/>
                  <a:pt x="703384" y="61572"/>
                </a:cubicBezTo>
                <a:cubicBezTo>
                  <a:pt x="774987" y="37705"/>
                  <a:pt x="748430" y="43987"/>
                  <a:pt x="888023" y="43987"/>
                </a:cubicBezTo>
                <a:cubicBezTo>
                  <a:pt x="900107" y="43987"/>
                  <a:pt x="911469" y="49849"/>
                  <a:pt x="923192" y="52780"/>
                </a:cubicBezTo>
                <a:cubicBezTo>
                  <a:pt x="937846" y="49849"/>
                  <a:pt x="952210" y="43987"/>
                  <a:pt x="967154" y="43987"/>
                </a:cubicBezTo>
                <a:cubicBezTo>
                  <a:pt x="1037491" y="43987"/>
                  <a:pt x="949572" y="67435"/>
                  <a:pt x="1019907" y="43987"/>
                </a:cubicBezTo>
                <a:cubicBezTo>
                  <a:pt x="1055076" y="46918"/>
                  <a:pt x="1090124" y="52780"/>
                  <a:pt x="1125415" y="52780"/>
                </a:cubicBezTo>
                <a:cubicBezTo>
                  <a:pt x="1134683" y="52780"/>
                  <a:pt x="1142524" y="43987"/>
                  <a:pt x="1151792" y="43987"/>
                </a:cubicBezTo>
                <a:cubicBezTo>
                  <a:pt x="1260270" y="43987"/>
                  <a:pt x="1368669" y="49849"/>
                  <a:pt x="1477107" y="52780"/>
                </a:cubicBezTo>
                <a:cubicBezTo>
                  <a:pt x="1556238" y="49849"/>
                  <a:pt x="1635315" y="43987"/>
                  <a:pt x="1714500" y="43987"/>
                </a:cubicBezTo>
                <a:cubicBezTo>
                  <a:pt x="1746871" y="43987"/>
                  <a:pt x="1778844" y="52780"/>
                  <a:pt x="1811215" y="52780"/>
                </a:cubicBezTo>
                <a:cubicBezTo>
                  <a:pt x="1881615" y="52780"/>
                  <a:pt x="1951892" y="46918"/>
                  <a:pt x="2022231" y="43987"/>
                </a:cubicBezTo>
                <a:cubicBezTo>
                  <a:pt x="2089620" y="66452"/>
                  <a:pt x="2010687" y="43987"/>
                  <a:pt x="2154115" y="43987"/>
                </a:cubicBezTo>
                <a:cubicBezTo>
                  <a:pt x="2163383" y="43987"/>
                  <a:pt x="2171700" y="49849"/>
                  <a:pt x="2180492" y="52780"/>
                </a:cubicBezTo>
                <a:cubicBezTo>
                  <a:pt x="2250831" y="29332"/>
                  <a:pt x="2162907" y="52780"/>
                  <a:pt x="2233246" y="52780"/>
                </a:cubicBezTo>
                <a:cubicBezTo>
                  <a:pt x="2303645" y="52780"/>
                  <a:pt x="2373923" y="46918"/>
                  <a:pt x="2444261" y="43987"/>
                </a:cubicBezTo>
                <a:cubicBezTo>
                  <a:pt x="2527443" y="64784"/>
                  <a:pt x="2481556" y="56998"/>
                  <a:pt x="2637692" y="43987"/>
                </a:cubicBezTo>
                <a:cubicBezTo>
                  <a:pt x="2690587" y="39579"/>
                  <a:pt x="2743177" y="32058"/>
                  <a:pt x="2795954" y="26403"/>
                </a:cubicBezTo>
                <a:cubicBezTo>
                  <a:pt x="2825240" y="23265"/>
                  <a:pt x="2854651" y="21263"/>
                  <a:pt x="2883877" y="17610"/>
                </a:cubicBezTo>
                <a:lnTo>
                  <a:pt x="2954215" y="8818"/>
                </a:lnTo>
                <a:cubicBezTo>
                  <a:pt x="3022507" y="-938"/>
                  <a:pt x="2985934" y="26"/>
                  <a:pt x="3024554" y="26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923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lný tvar 1"/>
          <p:cNvSpPr/>
          <p:nvPr/>
        </p:nvSpPr>
        <p:spPr>
          <a:xfrm>
            <a:off x="2730169" y="599765"/>
            <a:ext cx="18517" cy="1008769"/>
          </a:xfrm>
          <a:custGeom>
            <a:avLst/>
            <a:gdLst>
              <a:gd name="connsiteX0" fmla="*/ 1 w 18517"/>
              <a:gd name="connsiteY0" fmla="*/ 0 h 1008769"/>
              <a:gd name="connsiteX1" fmla="*/ 8793 w 18517"/>
              <a:gd name="connsiteY1" fmla="*/ 131884 h 1008769"/>
              <a:gd name="connsiteX2" fmla="*/ 17586 w 18517"/>
              <a:gd name="connsiteY2" fmla="*/ 193430 h 1008769"/>
              <a:gd name="connsiteX3" fmla="*/ 8793 w 18517"/>
              <a:gd name="connsiteY3" fmla="*/ 677007 h 1008769"/>
              <a:gd name="connsiteX4" fmla="*/ 8793 w 18517"/>
              <a:gd name="connsiteY4" fmla="*/ 914400 h 1008769"/>
              <a:gd name="connsiteX5" fmla="*/ 1 w 18517"/>
              <a:gd name="connsiteY5" fmla="*/ 984738 h 1008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517" h="1008769">
                <a:moveTo>
                  <a:pt x="1" y="0"/>
                </a:moveTo>
                <a:cubicBezTo>
                  <a:pt x="2932" y="43961"/>
                  <a:pt x="4804" y="88006"/>
                  <a:pt x="8793" y="131884"/>
                </a:cubicBezTo>
                <a:cubicBezTo>
                  <a:pt x="10669" y="152523"/>
                  <a:pt x="17586" y="172706"/>
                  <a:pt x="17586" y="193430"/>
                </a:cubicBezTo>
                <a:cubicBezTo>
                  <a:pt x="17586" y="354649"/>
                  <a:pt x="11724" y="515815"/>
                  <a:pt x="8793" y="677007"/>
                </a:cubicBezTo>
                <a:cubicBezTo>
                  <a:pt x="22390" y="799371"/>
                  <a:pt x="21111" y="748112"/>
                  <a:pt x="8793" y="914400"/>
                </a:cubicBezTo>
                <a:cubicBezTo>
                  <a:pt x="-323" y="1037458"/>
                  <a:pt x="1" y="1015540"/>
                  <a:pt x="1" y="98473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Volný tvar 2"/>
          <p:cNvSpPr/>
          <p:nvPr/>
        </p:nvSpPr>
        <p:spPr>
          <a:xfrm>
            <a:off x="2730170" y="555803"/>
            <a:ext cx="395654" cy="597877"/>
          </a:xfrm>
          <a:custGeom>
            <a:avLst/>
            <a:gdLst>
              <a:gd name="connsiteX0" fmla="*/ 0 w 395654"/>
              <a:gd name="connsiteY0" fmla="*/ 61546 h 597877"/>
              <a:gd name="connsiteX1" fmla="*/ 70338 w 395654"/>
              <a:gd name="connsiteY1" fmla="*/ 26377 h 597877"/>
              <a:gd name="connsiteX2" fmla="*/ 123092 w 395654"/>
              <a:gd name="connsiteY2" fmla="*/ 8792 h 597877"/>
              <a:gd name="connsiteX3" fmla="*/ 149469 w 395654"/>
              <a:gd name="connsiteY3" fmla="*/ 0 h 597877"/>
              <a:gd name="connsiteX4" fmla="*/ 202223 w 395654"/>
              <a:gd name="connsiteY4" fmla="*/ 8792 h 597877"/>
              <a:gd name="connsiteX5" fmla="*/ 263769 w 395654"/>
              <a:gd name="connsiteY5" fmla="*/ 17585 h 597877"/>
              <a:gd name="connsiteX6" fmla="*/ 290146 w 395654"/>
              <a:gd name="connsiteY6" fmla="*/ 26377 h 597877"/>
              <a:gd name="connsiteX7" fmla="*/ 307731 w 395654"/>
              <a:gd name="connsiteY7" fmla="*/ 52754 h 597877"/>
              <a:gd name="connsiteX8" fmla="*/ 360485 w 395654"/>
              <a:gd name="connsiteY8" fmla="*/ 70339 h 597877"/>
              <a:gd name="connsiteX9" fmla="*/ 378069 w 395654"/>
              <a:gd name="connsiteY9" fmla="*/ 96715 h 597877"/>
              <a:gd name="connsiteX10" fmla="*/ 386862 w 395654"/>
              <a:gd name="connsiteY10" fmla="*/ 175846 h 597877"/>
              <a:gd name="connsiteX11" fmla="*/ 395654 w 395654"/>
              <a:gd name="connsiteY11" fmla="*/ 211015 h 597877"/>
              <a:gd name="connsiteX12" fmla="*/ 386862 w 395654"/>
              <a:gd name="connsiteY12" fmla="*/ 325315 h 597877"/>
              <a:gd name="connsiteX13" fmla="*/ 378069 w 395654"/>
              <a:gd name="connsiteY13" fmla="*/ 351692 h 597877"/>
              <a:gd name="connsiteX14" fmla="*/ 369277 w 395654"/>
              <a:gd name="connsiteY14" fmla="*/ 395654 h 597877"/>
              <a:gd name="connsiteX15" fmla="*/ 351692 w 395654"/>
              <a:gd name="connsiteY15" fmla="*/ 474785 h 597877"/>
              <a:gd name="connsiteX16" fmla="*/ 325315 w 395654"/>
              <a:gd name="connsiteY16" fmla="*/ 501162 h 597877"/>
              <a:gd name="connsiteX17" fmla="*/ 298938 w 395654"/>
              <a:gd name="connsiteY17" fmla="*/ 553915 h 597877"/>
              <a:gd name="connsiteX18" fmla="*/ 290146 w 395654"/>
              <a:gd name="connsiteY18" fmla="*/ 580292 h 597877"/>
              <a:gd name="connsiteX19" fmla="*/ 237392 w 395654"/>
              <a:gd name="connsiteY19" fmla="*/ 597877 h 597877"/>
              <a:gd name="connsiteX20" fmla="*/ 149469 w 395654"/>
              <a:gd name="connsiteY20" fmla="*/ 589085 h 597877"/>
              <a:gd name="connsiteX21" fmla="*/ 96715 w 395654"/>
              <a:gd name="connsiteY21" fmla="*/ 571500 h 597877"/>
              <a:gd name="connsiteX22" fmla="*/ 70338 w 395654"/>
              <a:gd name="connsiteY22" fmla="*/ 562708 h 597877"/>
              <a:gd name="connsiteX23" fmla="*/ 26377 w 395654"/>
              <a:gd name="connsiteY23" fmla="*/ 536331 h 597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95654" h="597877">
                <a:moveTo>
                  <a:pt x="0" y="61546"/>
                </a:moveTo>
                <a:cubicBezTo>
                  <a:pt x="23446" y="49823"/>
                  <a:pt x="46244" y="36703"/>
                  <a:pt x="70338" y="26377"/>
                </a:cubicBezTo>
                <a:cubicBezTo>
                  <a:pt x="87375" y="19075"/>
                  <a:pt x="105507" y="14654"/>
                  <a:pt x="123092" y="8792"/>
                </a:cubicBezTo>
                <a:lnTo>
                  <a:pt x="149469" y="0"/>
                </a:lnTo>
                <a:lnTo>
                  <a:pt x="202223" y="8792"/>
                </a:lnTo>
                <a:cubicBezTo>
                  <a:pt x="222706" y="11943"/>
                  <a:pt x="243448" y="13521"/>
                  <a:pt x="263769" y="17585"/>
                </a:cubicBezTo>
                <a:cubicBezTo>
                  <a:pt x="272857" y="19403"/>
                  <a:pt x="281354" y="23446"/>
                  <a:pt x="290146" y="26377"/>
                </a:cubicBezTo>
                <a:cubicBezTo>
                  <a:pt x="296008" y="35169"/>
                  <a:pt x="298770" y="47153"/>
                  <a:pt x="307731" y="52754"/>
                </a:cubicBezTo>
                <a:cubicBezTo>
                  <a:pt x="323449" y="62578"/>
                  <a:pt x="360485" y="70339"/>
                  <a:pt x="360485" y="70339"/>
                </a:cubicBezTo>
                <a:cubicBezTo>
                  <a:pt x="366346" y="79131"/>
                  <a:pt x="375506" y="86464"/>
                  <a:pt x="378069" y="96715"/>
                </a:cubicBezTo>
                <a:cubicBezTo>
                  <a:pt x="384506" y="122462"/>
                  <a:pt x="382826" y="149615"/>
                  <a:pt x="386862" y="175846"/>
                </a:cubicBezTo>
                <a:cubicBezTo>
                  <a:pt x="388699" y="187789"/>
                  <a:pt x="392723" y="199292"/>
                  <a:pt x="395654" y="211015"/>
                </a:cubicBezTo>
                <a:cubicBezTo>
                  <a:pt x="392723" y="249115"/>
                  <a:pt x="391602" y="287398"/>
                  <a:pt x="386862" y="325315"/>
                </a:cubicBezTo>
                <a:cubicBezTo>
                  <a:pt x="385712" y="334511"/>
                  <a:pt x="380317" y="342701"/>
                  <a:pt x="378069" y="351692"/>
                </a:cubicBezTo>
                <a:cubicBezTo>
                  <a:pt x="374444" y="366190"/>
                  <a:pt x="371950" y="380951"/>
                  <a:pt x="369277" y="395654"/>
                </a:cubicBezTo>
                <a:cubicBezTo>
                  <a:pt x="368079" y="402242"/>
                  <a:pt x="361383" y="460249"/>
                  <a:pt x="351692" y="474785"/>
                </a:cubicBezTo>
                <a:cubicBezTo>
                  <a:pt x="344795" y="485131"/>
                  <a:pt x="334107" y="492370"/>
                  <a:pt x="325315" y="501162"/>
                </a:cubicBezTo>
                <a:cubicBezTo>
                  <a:pt x="303216" y="567462"/>
                  <a:pt x="333027" y="485739"/>
                  <a:pt x="298938" y="553915"/>
                </a:cubicBezTo>
                <a:cubicBezTo>
                  <a:pt x="294793" y="562204"/>
                  <a:pt x="297688" y="574905"/>
                  <a:pt x="290146" y="580292"/>
                </a:cubicBezTo>
                <a:cubicBezTo>
                  <a:pt x="275063" y="591066"/>
                  <a:pt x="237392" y="597877"/>
                  <a:pt x="237392" y="597877"/>
                </a:cubicBezTo>
                <a:cubicBezTo>
                  <a:pt x="208084" y="594946"/>
                  <a:pt x="178418" y="594513"/>
                  <a:pt x="149469" y="589085"/>
                </a:cubicBezTo>
                <a:cubicBezTo>
                  <a:pt x="131251" y="585669"/>
                  <a:pt x="114300" y="577362"/>
                  <a:pt x="96715" y="571500"/>
                </a:cubicBezTo>
                <a:lnTo>
                  <a:pt x="70338" y="562708"/>
                </a:lnTo>
                <a:cubicBezTo>
                  <a:pt x="38509" y="541488"/>
                  <a:pt x="53413" y="549848"/>
                  <a:pt x="26377" y="536331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Volný tvar 3"/>
          <p:cNvSpPr/>
          <p:nvPr/>
        </p:nvSpPr>
        <p:spPr>
          <a:xfrm>
            <a:off x="2668624" y="1593295"/>
            <a:ext cx="105508" cy="17585"/>
          </a:xfrm>
          <a:custGeom>
            <a:avLst/>
            <a:gdLst>
              <a:gd name="connsiteX0" fmla="*/ 0 w 105508"/>
              <a:gd name="connsiteY0" fmla="*/ 0 h 17585"/>
              <a:gd name="connsiteX1" fmla="*/ 61546 w 105508"/>
              <a:gd name="connsiteY1" fmla="*/ 8793 h 17585"/>
              <a:gd name="connsiteX2" fmla="*/ 87923 w 105508"/>
              <a:gd name="connsiteY2" fmla="*/ 17585 h 17585"/>
              <a:gd name="connsiteX3" fmla="*/ 105508 w 105508"/>
              <a:gd name="connsiteY3" fmla="*/ 8793 h 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508" h="17585">
                <a:moveTo>
                  <a:pt x="0" y="0"/>
                </a:moveTo>
                <a:cubicBezTo>
                  <a:pt x="20515" y="2931"/>
                  <a:pt x="41225" y="4729"/>
                  <a:pt x="61546" y="8793"/>
                </a:cubicBezTo>
                <a:cubicBezTo>
                  <a:pt x="70634" y="10611"/>
                  <a:pt x="78655" y="17585"/>
                  <a:pt x="87923" y="17585"/>
                </a:cubicBezTo>
                <a:cubicBezTo>
                  <a:pt x="94476" y="17585"/>
                  <a:pt x="99646" y="11724"/>
                  <a:pt x="105508" y="8793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olný tvar 5"/>
          <p:cNvSpPr/>
          <p:nvPr/>
        </p:nvSpPr>
        <p:spPr>
          <a:xfrm>
            <a:off x="3081862" y="889911"/>
            <a:ext cx="281354" cy="713575"/>
          </a:xfrm>
          <a:custGeom>
            <a:avLst/>
            <a:gdLst>
              <a:gd name="connsiteX0" fmla="*/ 0 w 281354"/>
              <a:gd name="connsiteY0" fmla="*/ 712177 h 713575"/>
              <a:gd name="connsiteX1" fmla="*/ 35170 w 281354"/>
              <a:gd name="connsiteY1" fmla="*/ 641838 h 713575"/>
              <a:gd name="connsiteX2" fmla="*/ 61546 w 281354"/>
              <a:gd name="connsiteY2" fmla="*/ 545123 h 713575"/>
              <a:gd name="connsiteX3" fmla="*/ 70339 w 281354"/>
              <a:gd name="connsiteY3" fmla="*/ 518746 h 713575"/>
              <a:gd name="connsiteX4" fmla="*/ 87923 w 281354"/>
              <a:gd name="connsiteY4" fmla="*/ 422031 h 713575"/>
              <a:gd name="connsiteX5" fmla="*/ 96716 w 281354"/>
              <a:gd name="connsiteY5" fmla="*/ 360484 h 713575"/>
              <a:gd name="connsiteX6" fmla="*/ 114300 w 281354"/>
              <a:gd name="connsiteY6" fmla="*/ 272561 h 713575"/>
              <a:gd name="connsiteX7" fmla="*/ 131885 w 281354"/>
              <a:gd name="connsiteY7" fmla="*/ 219807 h 713575"/>
              <a:gd name="connsiteX8" fmla="*/ 140677 w 281354"/>
              <a:gd name="connsiteY8" fmla="*/ 193431 h 713575"/>
              <a:gd name="connsiteX9" fmla="*/ 149470 w 281354"/>
              <a:gd name="connsiteY9" fmla="*/ 149469 h 713575"/>
              <a:gd name="connsiteX10" fmla="*/ 167054 w 281354"/>
              <a:gd name="connsiteY10" fmla="*/ 35169 h 713575"/>
              <a:gd name="connsiteX11" fmla="*/ 175846 w 281354"/>
              <a:gd name="connsiteY11" fmla="*/ 0 h 713575"/>
              <a:gd name="connsiteX12" fmla="*/ 193431 w 281354"/>
              <a:gd name="connsiteY12" fmla="*/ 52754 h 713575"/>
              <a:gd name="connsiteX13" fmla="*/ 211016 w 281354"/>
              <a:gd name="connsiteY13" fmla="*/ 175846 h 713575"/>
              <a:gd name="connsiteX14" fmla="*/ 219808 w 281354"/>
              <a:gd name="connsiteY14" fmla="*/ 325315 h 713575"/>
              <a:gd name="connsiteX15" fmla="*/ 228600 w 281354"/>
              <a:gd name="connsiteY15" fmla="*/ 395654 h 713575"/>
              <a:gd name="connsiteX16" fmla="*/ 254977 w 281354"/>
              <a:gd name="connsiteY16" fmla="*/ 536331 h 713575"/>
              <a:gd name="connsiteX17" fmla="*/ 263770 w 281354"/>
              <a:gd name="connsiteY17" fmla="*/ 633046 h 713575"/>
              <a:gd name="connsiteX18" fmla="*/ 272562 w 281354"/>
              <a:gd name="connsiteY18" fmla="*/ 677007 h 713575"/>
              <a:gd name="connsiteX19" fmla="*/ 281354 w 281354"/>
              <a:gd name="connsiteY19" fmla="*/ 712177 h 713575"/>
              <a:gd name="connsiteX20" fmla="*/ 272562 w 281354"/>
              <a:gd name="connsiteY20" fmla="*/ 694592 h 71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1354" h="713575">
                <a:moveTo>
                  <a:pt x="0" y="712177"/>
                </a:moveTo>
                <a:cubicBezTo>
                  <a:pt x="11723" y="688731"/>
                  <a:pt x="24323" y="665702"/>
                  <a:pt x="35170" y="641838"/>
                </a:cubicBezTo>
                <a:cubicBezTo>
                  <a:pt x="44675" y="620926"/>
                  <a:pt x="59782" y="550413"/>
                  <a:pt x="61546" y="545123"/>
                </a:cubicBezTo>
                <a:cubicBezTo>
                  <a:pt x="64477" y="536331"/>
                  <a:pt x="68091" y="527737"/>
                  <a:pt x="70339" y="518746"/>
                </a:cubicBezTo>
                <a:cubicBezTo>
                  <a:pt x="75825" y="496802"/>
                  <a:pt x="84788" y="442407"/>
                  <a:pt x="87923" y="422031"/>
                </a:cubicBezTo>
                <a:cubicBezTo>
                  <a:pt x="91074" y="401548"/>
                  <a:pt x="93114" y="380893"/>
                  <a:pt x="96716" y="360484"/>
                </a:cubicBezTo>
                <a:cubicBezTo>
                  <a:pt x="101910" y="331051"/>
                  <a:pt x="104848" y="300915"/>
                  <a:pt x="114300" y="272561"/>
                </a:cubicBezTo>
                <a:lnTo>
                  <a:pt x="131885" y="219807"/>
                </a:lnTo>
                <a:cubicBezTo>
                  <a:pt x="134816" y="211015"/>
                  <a:pt x="138859" y="202519"/>
                  <a:pt x="140677" y="193431"/>
                </a:cubicBezTo>
                <a:cubicBezTo>
                  <a:pt x="143608" y="178777"/>
                  <a:pt x="147013" y="164210"/>
                  <a:pt x="149470" y="149469"/>
                </a:cubicBezTo>
                <a:cubicBezTo>
                  <a:pt x="157918" y="98784"/>
                  <a:pt x="157320" y="83840"/>
                  <a:pt x="167054" y="35169"/>
                </a:cubicBezTo>
                <a:cubicBezTo>
                  <a:pt x="169424" y="23320"/>
                  <a:pt x="172915" y="11723"/>
                  <a:pt x="175846" y="0"/>
                </a:cubicBezTo>
                <a:cubicBezTo>
                  <a:pt x="181708" y="17585"/>
                  <a:pt x="191753" y="34294"/>
                  <a:pt x="193431" y="52754"/>
                </a:cubicBezTo>
                <a:cubicBezTo>
                  <a:pt x="203062" y="158699"/>
                  <a:pt x="191986" y="118759"/>
                  <a:pt x="211016" y="175846"/>
                </a:cubicBezTo>
                <a:cubicBezTo>
                  <a:pt x="213947" y="225669"/>
                  <a:pt x="215828" y="275565"/>
                  <a:pt x="219808" y="325315"/>
                </a:cubicBezTo>
                <a:cubicBezTo>
                  <a:pt x="221692" y="348869"/>
                  <a:pt x="225095" y="372287"/>
                  <a:pt x="228600" y="395654"/>
                </a:cubicBezTo>
                <a:cubicBezTo>
                  <a:pt x="243277" y="493502"/>
                  <a:pt x="239197" y="473207"/>
                  <a:pt x="254977" y="536331"/>
                </a:cubicBezTo>
                <a:cubicBezTo>
                  <a:pt x="257908" y="568569"/>
                  <a:pt x="259755" y="600925"/>
                  <a:pt x="263770" y="633046"/>
                </a:cubicBezTo>
                <a:cubicBezTo>
                  <a:pt x="265624" y="647874"/>
                  <a:pt x="269320" y="662419"/>
                  <a:pt x="272562" y="677007"/>
                </a:cubicBezTo>
                <a:cubicBezTo>
                  <a:pt x="275183" y="688803"/>
                  <a:pt x="281354" y="700093"/>
                  <a:pt x="281354" y="712177"/>
                </a:cubicBezTo>
                <a:cubicBezTo>
                  <a:pt x="281354" y="718730"/>
                  <a:pt x="275493" y="700454"/>
                  <a:pt x="272562" y="69459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3187370" y="1311942"/>
            <a:ext cx="96715" cy="0"/>
          </a:xfrm>
          <a:custGeom>
            <a:avLst/>
            <a:gdLst>
              <a:gd name="connsiteX0" fmla="*/ 0 w 96715"/>
              <a:gd name="connsiteY0" fmla="*/ 0 h 0"/>
              <a:gd name="connsiteX1" fmla="*/ 96715 w 9671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6715">
                <a:moveTo>
                  <a:pt x="0" y="0"/>
                </a:moveTo>
                <a:lnTo>
                  <a:pt x="96715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3037901" y="1575711"/>
            <a:ext cx="79131" cy="8809"/>
          </a:xfrm>
          <a:custGeom>
            <a:avLst/>
            <a:gdLst>
              <a:gd name="connsiteX0" fmla="*/ 0 w 79131"/>
              <a:gd name="connsiteY0" fmla="*/ 0 h 8809"/>
              <a:gd name="connsiteX1" fmla="*/ 79131 w 79131"/>
              <a:gd name="connsiteY1" fmla="*/ 8792 h 8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9131" h="8809">
                <a:moveTo>
                  <a:pt x="0" y="0"/>
                </a:moveTo>
                <a:cubicBezTo>
                  <a:pt x="67349" y="9621"/>
                  <a:pt x="40822" y="8792"/>
                  <a:pt x="79131" y="879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3301670" y="1584503"/>
            <a:ext cx="87923" cy="8792"/>
          </a:xfrm>
          <a:custGeom>
            <a:avLst/>
            <a:gdLst>
              <a:gd name="connsiteX0" fmla="*/ 0 w 87923"/>
              <a:gd name="connsiteY0" fmla="*/ 0 h 8792"/>
              <a:gd name="connsiteX1" fmla="*/ 61546 w 87923"/>
              <a:gd name="connsiteY1" fmla="*/ 8792 h 8792"/>
              <a:gd name="connsiteX2" fmla="*/ 87923 w 87923"/>
              <a:gd name="connsiteY2" fmla="*/ 0 h 8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923" h="8792">
                <a:moveTo>
                  <a:pt x="0" y="0"/>
                </a:moveTo>
                <a:cubicBezTo>
                  <a:pt x="20515" y="2931"/>
                  <a:pt x="40822" y="8792"/>
                  <a:pt x="61546" y="8792"/>
                </a:cubicBezTo>
                <a:cubicBezTo>
                  <a:pt x="70814" y="8792"/>
                  <a:pt x="87923" y="0"/>
                  <a:pt x="87923" y="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3459932" y="881118"/>
            <a:ext cx="228624" cy="701136"/>
          </a:xfrm>
          <a:custGeom>
            <a:avLst/>
            <a:gdLst>
              <a:gd name="connsiteX0" fmla="*/ 0 w 228624"/>
              <a:gd name="connsiteY0" fmla="*/ 17585 h 701136"/>
              <a:gd name="connsiteX1" fmla="*/ 8792 w 228624"/>
              <a:gd name="connsiteY1" fmla="*/ 114300 h 701136"/>
              <a:gd name="connsiteX2" fmla="*/ 26376 w 228624"/>
              <a:gd name="connsiteY2" fmla="*/ 167054 h 701136"/>
              <a:gd name="connsiteX3" fmla="*/ 35169 w 228624"/>
              <a:gd name="connsiteY3" fmla="*/ 193431 h 701136"/>
              <a:gd name="connsiteX4" fmla="*/ 43961 w 228624"/>
              <a:gd name="connsiteY4" fmla="*/ 246185 h 701136"/>
              <a:gd name="connsiteX5" fmla="*/ 52753 w 228624"/>
              <a:gd name="connsiteY5" fmla="*/ 290147 h 701136"/>
              <a:gd name="connsiteX6" fmla="*/ 61546 w 228624"/>
              <a:gd name="connsiteY6" fmla="*/ 369277 h 701136"/>
              <a:gd name="connsiteX7" fmla="*/ 79130 w 228624"/>
              <a:gd name="connsiteY7" fmla="*/ 457200 h 701136"/>
              <a:gd name="connsiteX8" fmla="*/ 96715 w 228624"/>
              <a:gd name="connsiteY8" fmla="*/ 685800 h 701136"/>
              <a:gd name="connsiteX9" fmla="*/ 105507 w 228624"/>
              <a:gd name="connsiteY9" fmla="*/ 571500 h 701136"/>
              <a:gd name="connsiteX10" fmla="*/ 114300 w 228624"/>
              <a:gd name="connsiteY10" fmla="*/ 545124 h 701136"/>
              <a:gd name="connsiteX11" fmla="*/ 123092 w 228624"/>
              <a:gd name="connsiteY11" fmla="*/ 509954 h 701136"/>
              <a:gd name="connsiteX12" fmla="*/ 131884 w 228624"/>
              <a:gd name="connsiteY12" fmla="*/ 465993 h 701136"/>
              <a:gd name="connsiteX13" fmla="*/ 149469 w 228624"/>
              <a:gd name="connsiteY13" fmla="*/ 413239 h 701136"/>
              <a:gd name="connsiteX14" fmla="*/ 167053 w 228624"/>
              <a:gd name="connsiteY14" fmla="*/ 290147 h 701136"/>
              <a:gd name="connsiteX15" fmla="*/ 175846 w 228624"/>
              <a:gd name="connsiteY15" fmla="*/ 263770 h 701136"/>
              <a:gd name="connsiteX16" fmla="*/ 184638 w 228624"/>
              <a:gd name="connsiteY16" fmla="*/ 202224 h 701136"/>
              <a:gd name="connsiteX17" fmla="*/ 202223 w 228624"/>
              <a:gd name="connsiteY17" fmla="*/ 149470 h 701136"/>
              <a:gd name="connsiteX18" fmla="*/ 211015 w 228624"/>
              <a:gd name="connsiteY18" fmla="*/ 87924 h 701136"/>
              <a:gd name="connsiteX19" fmla="*/ 228600 w 228624"/>
              <a:gd name="connsiteY19" fmla="*/ 0 h 70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28624" h="701136">
                <a:moveTo>
                  <a:pt x="0" y="17585"/>
                </a:moveTo>
                <a:cubicBezTo>
                  <a:pt x="2931" y="49823"/>
                  <a:pt x="3167" y="82421"/>
                  <a:pt x="8792" y="114300"/>
                </a:cubicBezTo>
                <a:cubicBezTo>
                  <a:pt x="12013" y="132554"/>
                  <a:pt x="20514" y="149469"/>
                  <a:pt x="26376" y="167054"/>
                </a:cubicBezTo>
                <a:lnTo>
                  <a:pt x="35169" y="193431"/>
                </a:lnTo>
                <a:cubicBezTo>
                  <a:pt x="38100" y="211016"/>
                  <a:pt x="40772" y="228645"/>
                  <a:pt x="43961" y="246185"/>
                </a:cubicBezTo>
                <a:cubicBezTo>
                  <a:pt x="46634" y="260888"/>
                  <a:pt x="50640" y="275353"/>
                  <a:pt x="52753" y="290147"/>
                </a:cubicBezTo>
                <a:cubicBezTo>
                  <a:pt x="56506" y="316419"/>
                  <a:pt x="57407" y="343063"/>
                  <a:pt x="61546" y="369277"/>
                </a:cubicBezTo>
                <a:cubicBezTo>
                  <a:pt x="66207" y="398799"/>
                  <a:pt x="79130" y="457200"/>
                  <a:pt x="79130" y="457200"/>
                </a:cubicBezTo>
                <a:cubicBezTo>
                  <a:pt x="84992" y="533400"/>
                  <a:pt x="90854" y="762000"/>
                  <a:pt x="96715" y="685800"/>
                </a:cubicBezTo>
                <a:cubicBezTo>
                  <a:pt x="99646" y="647700"/>
                  <a:pt x="100767" y="609417"/>
                  <a:pt x="105507" y="571500"/>
                </a:cubicBezTo>
                <a:cubicBezTo>
                  <a:pt x="106657" y="562304"/>
                  <a:pt x="111754" y="554035"/>
                  <a:pt x="114300" y="545124"/>
                </a:cubicBezTo>
                <a:cubicBezTo>
                  <a:pt x="117620" y="533505"/>
                  <a:pt x="120471" y="521750"/>
                  <a:pt x="123092" y="509954"/>
                </a:cubicBezTo>
                <a:cubicBezTo>
                  <a:pt x="126334" y="495366"/>
                  <a:pt x="127952" y="480410"/>
                  <a:pt x="131884" y="465993"/>
                </a:cubicBezTo>
                <a:cubicBezTo>
                  <a:pt x="136761" y="448110"/>
                  <a:pt x="149469" y="413239"/>
                  <a:pt x="149469" y="413239"/>
                </a:cubicBezTo>
                <a:cubicBezTo>
                  <a:pt x="153271" y="382822"/>
                  <a:pt x="159809" y="322742"/>
                  <a:pt x="167053" y="290147"/>
                </a:cubicBezTo>
                <a:cubicBezTo>
                  <a:pt x="169064" y="281100"/>
                  <a:pt x="172915" y="272562"/>
                  <a:pt x="175846" y="263770"/>
                </a:cubicBezTo>
                <a:cubicBezTo>
                  <a:pt x="178777" y="243255"/>
                  <a:pt x="179978" y="222417"/>
                  <a:pt x="184638" y="202224"/>
                </a:cubicBezTo>
                <a:cubicBezTo>
                  <a:pt x="188806" y="184163"/>
                  <a:pt x="202223" y="149470"/>
                  <a:pt x="202223" y="149470"/>
                </a:cubicBezTo>
                <a:cubicBezTo>
                  <a:pt x="205154" y="128955"/>
                  <a:pt x="206951" y="108245"/>
                  <a:pt x="211015" y="87924"/>
                </a:cubicBezTo>
                <a:cubicBezTo>
                  <a:pt x="230022" y="-7109"/>
                  <a:pt x="228600" y="46363"/>
                  <a:pt x="228600" y="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3635778" y="889911"/>
            <a:ext cx="96715" cy="8792"/>
          </a:xfrm>
          <a:custGeom>
            <a:avLst/>
            <a:gdLst>
              <a:gd name="connsiteX0" fmla="*/ 0 w 96715"/>
              <a:gd name="connsiteY0" fmla="*/ 0 h 8792"/>
              <a:gd name="connsiteX1" fmla="*/ 96715 w 96715"/>
              <a:gd name="connsiteY1" fmla="*/ 8792 h 8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6715" h="8792">
                <a:moveTo>
                  <a:pt x="0" y="0"/>
                </a:moveTo>
                <a:lnTo>
                  <a:pt x="96715" y="8792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3407178" y="881118"/>
            <a:ext cx="105507" cy="35170"/>
          </a:xfrm>
          <a:custGeom>
            <a:avLst/>
            <a:gdLst>
              <a:gd name="connsiteX0" fmla="*/ 0 w 105507"/>
              <a:gd name="connsiteY0" fmla="*/ 0 h 35170"/>
              <a:gd name="connsiteX1" fmla="*/ 70338 w 105507"/>
              <a:gd name="connsiteY1" fmla="*/ 17585 h 35170"/>
              <a:gd name="connsiteX2" fmla="*/ 96715 w 105507"/>
              <a:gd name="connsiteY2" fmla="*/ 26377 h 35170"/>
              <a:gd name="connsiteX3" fmla="*/ 105507 w 105507"/>
              <a:gd name="connsiteY3" fmla="*/ 35170 h 3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507" h="35170">
                <a:moveTo>
                  <a:pt x="0" y="0"/>
                </a:moveTo>
                <a:cubicBezTo>
                  <a:pt x="23446" y="5862"/>
                  <a:pt x="47022" y="11226"/>
                  <a:pt x="70338" y="17585"/>
                </a:cubicBezTo>
                <a:cubicBezTo>
                  <a:pt x="79279" y="20024"/>
                  <a:pt x="88426" y="22232"/>
                  <a:pt x="96715" y="26377"/>
                </a:cubicBezTo>
                <a:cubicBezTo>
                  <a:pt x="100422" y="28231"/>
                  <a:pt x="102576" y="32239"/>
                  <a:pt x="105507" y="3517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3798614" y="889551"/>
            <a:ext cx="206441" cy="713397"/>
          </a:xfrm>
          <a:custGeom>
            <a:avLst/>
            <a:gdLst>
              <a:gd name="connsiteX0" fmla="*/ 162479 w 206441"/>
              <a:gd name="connsiteY0" fmla="*/ 9152 h 713397"/>
              <a:gd name="connsiteX1" fmla="*/ 39387 w 206441"/>
              <a:gd name="connsiteY1" fmla="*/ 360 h 713397"/>
              <a:gd name="connsiteX2" fmla="*/ 4218 w 206441"/>
              <a:gd name="connsiteY2" fmla="*/ 9152 h 713397"/>
              <a:gd name="connsiteX3" fmla="*/ 13010 w 206441"/>
              <a:gd name="connsiteY3" fmla="*/ 141037 h 713397"/>
              <a:gd name="connsiteX4" fmla="*/ 4218 w 206441"/>
              <a:gd name="connsiteY4" fmla="*/ 589444 h 713397"/>
              <a:gd name="connsiteX5" fmla="*/ 39387 w 206441"/>
              <a:gd name="connsiteY5" fmla="*/ 703744 h 713397"/>
              <a:gd name="connsiteX6" fmla="*/ 65764 w 206441"/>
              <a:gd name="connsiteY6" fmla="*/ 694952 h 713397"/>
              <a:gd name="connsiteX7" fmla="*/ 118518 w 206441"/>
              <a:gd name="connsiteY7" fmla="*/ 694952 h 713397"/>
              <a:gd name="connsiteX8" fmla="*/ 197648 w 206441"/>
              <a:gd name="connsiteY8" fmla="*/ 703744 h 713397"/>
              <a:gd name="connsiteX9" fmla="*/ 206441 w 206441"/>
              <a:gd name="connsiteY9" fmla="*/ 703744 h 71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6441" h="713397">
                <a:moveTo>
                  <a:pt x="162479" y="9152"/>
                </a:moveTo>
                <a:cubicBezTo>
                  <a:pt x="121448" y="6221"/>
                  <a:pt x="80522" y="360"/>
                  <a:pt x="39387" y="360"/>
                </a:cubicBezTo>
                <a:cubicBezTo>
                  <a:pt x="27303" y="360"/>
                  <a:pt x="6445" y="-2725"/>
                  <a:pt x="4218" y="9152"/>
                </a:cubicBezTo>
                <a:cubicBezTo>
                  <a:pt x="-3902" y="52457"/>
                  <a:pt x="10079" y="97075"/>
                  <a:pt x="13010" y="141037"/>
                </a:cubicBezTo>
                <a:cubicBezTo>
                  <a:pt x="10079" y="290506"/>
                  <a:pt x="4218" y="439946"/>
                  <a:pt x="4218" y="589444"/>
                </a:cubicBezTo>
                <a:cubicBezTo>
                  <a:pt x="4218" y="701001"/>
                  <a:pt x="-17959" y="684629"/>
                  <a:pt x="39387" y="703744"/>
                </a:cubicBezTo>
                <a:cubicBezTo>
                  <a:pt x="48179" y="700813"/>
                  <a:pt x="56496" y="694952"/>
                  <a:pt x="65764" y="694952"/>
                </a:cubicBezTo>
                <a:cubicBezTo>
                  <a:pt x="136103" y="694952"/>
                  <a:pt x="48179" y="718397"/>
                  <a:pt x="118518" y="694952"/>
                </a:cubicBezTo>
                <a:cubicBezTo>
                  <a:pt x="192625" y="719655"/>
                  <a:pt x="147406" y="716305"/>
                  <a:pt x="197648" y="703744"/>
                </a:cubicBezTo>
                <a:cubicBezTo>
                  <a:pt x="200491" y="703033"/>
                  <a:pt x="203510" y="703744"/>
                  <a:pt x="206441" y="70374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olný tvar 14"/>
          <p:cNvSpPr/>
          <p:nvPr/>
        </p:nvSpPr>
        <p:spPr>
          <a:xfrm>
            <a:off x="3829208" y="1259188"/>
            <a:ext cx="96716" cy="17607"/>
          </a:xfrm>
          <a:custGeom>
            <a:avLst/>
            <a:gdLst>
              <a:gd name="connsiteX0" fmla="*/ 0 w 96716"/>
              <a:gd name="connsiteY0" fmla="*/ 0 h 17607"/>
              <a:gd name="connsiteX1" fmla="*/ 61547 w 96716"/>
              <a:gd name="connsiteY1" fmla="*/ 8792 h 17607"/>
              <a:gd name="connsiteX2" fmla="*/ 96716 w 96716"/>
              <a:gd name="connsiteY2" fmla="*/ 17584 h 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716" h="17607">
                <a:moveTo>
                  <a:pt x="0" y="0"/>
                </a:moveTo>
                <a:cubicBezTo>
                  <a:pt x="20516" y="2931"/>
                  <a:pt x="41225" y="4728"/>
                  <a:pt x="61547" y="8792"/>
                </a:cubicBezTo>
                <a:cubicBezTo>
                  <a:pt x="110143" y="18511"/>
                  <a:pt x="72509" y="17584"/>
                  <a:pt x="96716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3961093" y="863534"/>
            <a:ext cx="17691" cy="105508"/>
          </a:xfrm>
          <a:custGeom>
            <a:avLst/>
            <a:gdLst>
              <a:gd name="connsiteX0" fmla="*/ 0 w 17691"/>
              <a:gd name="connsiteY0" fmla="*/ 0 h 105508"/>
              <a:gd name="connsiteX1" fmla="*/ 17585 w 17691"/>
              <a:gd name="connsiteY1" fmla="*/ 61546 h 105508"/>
              <a:gd name="connsiteX2" fmla="*/ 8792 w 17691"/>
              <a:gd name="connsiteY2" fmla="*/ 105508 h 10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1" h="105508">
                <a:moveTo>
                  <a:pt x="0" y="0"/>
                </a:moveTo>
                <a:cubicBezTo>
                  <a:pt x="5862" y="20515"/>
                  <a:pt x="15813" y="40283"/>
                  <a:pt x="17585" y="61546"/>
                </a:cubicBezTo>
                <a:cubicBezTo>
                  <a:pt x="18826" y="76439"/>
                  <a:pt x="8792" y="105508"/>
                  <a:pt x="8792" y="1055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3908339" y="1232811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3969101" y="1540542"/>
            <a:ext cx="18369" cy="131884"/>
          </a:xfrm>
          <a:custGeom>
            <a:avLst/>
            <a:gdLst>
              <a:gd name="connsiteX0" fmla="*/ 18369 w 18369"/>
              <a:gd name="connsiteY0" fmla="*/ 0 h 131884"/>
              <a:gd name="connsiteX1" fmla="*/ 784 w 18369"/>
              <a:gd name="connsiteY1" fmla="*/ 131884 h 13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369" h="131884">
                <a:moveTo>
                  <a:pt x="18369" y="0"/>
                </a:moveTo>
                <a:cubicBezTo>
                  <a:pt x="-5657" y="84090"/>
                  <a:pt x="784" y="40210"/>
                  <a:pt x="784" y="1318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3908339" y="1232811"/>
            <a:ext cx="8793" cy="87923"/>
          </a:xfrm>
          <a:custGeom>
            <a:avLst/>
            <a:gdLst>
              <a:gd name="connsiteX0" fmla="*/ 8793 w 8793"/>
              <a:gd name="connsiteY0" fmla="*/ 0 h 87923"/>
              <a:gd name="connsiteX1" fmla="*/ 0 w 8793"/>
              <a:gd name="connsiteY1" fmla="*/ 87923 h 87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793" h="87923">
                <a:moveTo>
                  <a:pt x="8793" y="0"/>
                </a:moveTo>
                <a:lnTo>
                  <a:pt x="0" y="87923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>
            <a:off x="4062111" y="881118"/>
            <a:ext cx="250674" cy="729864"/>
          </a:xfrm>
          <a:custGeom>
            <a:avLst/>
            <a:gdLst>
              <a:gd name="connsiteX0" fmla="*/ 30867 w 250674"/>
              <a:gd name="connsiteY0" fmla="*/ 0 h 729864"/>
              <a:gd name="connsiteX1" fmla="*/ 39659 w 250674"/>
              <a:gd name="connsiteY1" fmla="*/ 193431 h 729864"/>
              <a:gd name="connsiteX2" fmla="*/ 30867 w 250674"/>
              <a:gd name="connsiteY2" fmla="*/ 219808 h 729864"/>
              <a:gd name="connsiteX3" fmla="*/ 39659 w 250674"/>
              <a:gd name="connsiteY3" fmla="*/ 325316 h 729864"/>
              <a:gd name="connsiteX4" fmla="*/ 74828 w 250674"/>
              <a:gd name="connsiteY4" fmla="*/ 712177 h 729864"/>
              <a:gd name="connsiteX5" fmla="*/ 153959 w 250674"/>
              <a:gd name="connsiteY5" fmla="*/ 720970 h 729864"/>
              <a:gd name="connsiteX6" fmla="*/ 180336 w 250674"/>
              <a:gd name="connsiteY6" fmla="*/ 729762 h 729864"/>
              <a:gd name="connsiteX7" fmla="*/ 250674 w 250674"/>
              <a:gd name="connsiteY7" fmla="*/ 703385 h 729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0674" h="729864">
                <a:moveTo>
                  <a:pt x="30867" y="0"/>
                </a:moveTo>
                <a:cubicBezTo>
                  <a:pt x="33798" y="64477"/>
                  <a:pt x="39659" y="128887"/>
                  <a:pt x="39659" y="193431"/>
                </a:cubicBezTo>
                <a:cubicBezTo>
                  <a:pt x="39659" y="202699"/>
                  <a:pt x="30867" y="210540"/>
                  <a:pt x="30867" y="219808"/>
                </a:cubicBezTo>
                <a:cubicBezTo>
                  <a:pt x="30867" y="255099"/>
                  <a:pt x="36728" y="290147"/>
                  <a:pt x="39659" y="325316"/>
                </a:cubicBezTo>
                <a:cubicBezTo>
                  <a:pt x="40942" y="380503"/>
                  <a:pt x="-70570" y="687944"/>
                  <a:pt x="74828" y="712177"/>
                </a:cubicBezTo>
                <a:cubicBezTo>
                  <a:pt x="101006" y="716540"/>
                  <a:pt x="127582" y="718039"/>
                  <a:pt x="153959" y="720970"/>
                </a:cubicBezTo>
                <a:cubicBezTo>
                  <a:pt x="162751" y="723901"/>
                  <a:pt x="171125" y="730786"/>
                  <a:pt x="180336" y="729762"/>
                </a:cubicBezTo>
                <a:cubicBezTo>
                  <a:pt x="205609" y="726954"/>
                  <a:pt x="228425" y="714510"/>
                  <a:pt x="250674" y="7033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4295201" y="1558126"/>
            <a:ext cx="18196" cy="140677"/>
          </a:xfrm>
          <a:custGeom>
            <a:avLst/>
            <a:gdLst>
              <a:gd name="connsiteX0" fmla="*/ 0 w 18196"/>
              <a:gd name="connsiteY0" fmla="*/ 0 h 140677"/>
              <a:gd name="connsiteX1" fmla="*/ 17584 w 18196"/>
              <a:gd name="connsiteY1" fmla="*/ 140677 h 140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196" h="140677">
                <a:moveTo>
                  <a:pt x="0" y="0"/>
                </a:moveTo>
                <a:cubicBezTo>
                  <a:pt x="23270" y="93085"/>
                  <a:pt x="17584" y="46171"/>
                  <a:pt x="17584" y="140677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4049016" y="872326"/>
            <a:ext cx="114300" cy="26790"/>
          </a:xfrm>
          <a:custGeom>
            <a:avLst/>
            <a:gdLst>
              <a:gd name="connsiteX0" fmla="*/ 0 w 114300"/>
              <a:gd name="connsiteY0" fmla="*/ 0 h 26790"/>
              <a:gd name="connsiteX1" fmla="*/ 61546 w 114300"/>
              <a:gd name="connsiteY1" fmla="*/ 26377 h 26790"/>
              <a:gd name="connsiteX2" fmla="*/ 114300 w 114300"/>
              <a:gd name="connsiteY2" fmla="*/ 17585 h 2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300" h="26790">
                <a:moveTo>
                  <a:pt x="0" y="0"/>
                </a:moveTo>
                <a:cubicBezTo>
                  <a:pt x="20515" y="8792"/>
                  <a:pt x="39486" y="22983"/>
                  <a:pt x="61546" y="26377"/>
                </a:cubicBezTo>
                <a:cubicBezTo>
                  <a:pt x="79166" y="29088"/>
                  <a:pt x="114300" y="17585"/>
                  <a:pt x="114300" y="175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Volný tvar 22"/>
          <p:cNvSpPr/>
          <p:nvPr/>
        </p:nvSpPr>
        <p:spPr>
          <a:xfrm>
            <a:off x="4812972" y="511842"/>
            <a:ext cx="423006" cy="1072661"/>
          </a:xfrm>
          <a:custGeom>
            <a:avLst/>
            <a:gdLst>
              <a:gd name="connsiteX0" fmla="*/ 44936 w 423006"/>
              <a:gd name="connsiteY0" fmla="*/ 17584 h 1072661"/>
              <a:gd name="connsiteX1" fmla="*/ 115275 w 423006"/>
              <a:gd name="connsiteY1" fmla="*/ 8792 h 1072661"/>
              <a:gd name="connsiteX2" fmla="*/ 141652 w 423006"/>
              <a:gd name="connsiteY2" fmla="*/ 17584 h 1072661"/>
              <a:gd name="connsiteX3" fmla="*/ 220783 w 423006"/>
              <a:gd name="connsiteY3" fmla="*/ 8792 h 1072661"/>
              <a:gd name="connsiteX4" fmla="*/ 308706 w 423006"/>
              <a:gd name="connsiteY4" fmla="*/ 17584 h 1072661"/>
              <a:gd name="connsiteX5" fmla="*/ 379044 w 423006"/>
              <a:gd name="connsiteY5" fmla="*/ 0 h 1072661"/>
              <a:gd name="connsiteX6" fmla="*/ 414213 w 423006"/>
              <a:gd name="connsiteY6" fmla="*/ 61546 h 1072661"/>
              <a:gd name="connsiteX7" fmla="*/ 423006 w 423006"/>
              <a:gd name="connsiteY7" fmla="*/ 501161 h 1072661"/>
              <a:gd name="connsiteX8" fmla="*/ 414213 w 423006"/>
              <a:gd name="connsiteY8" fmla="*/ 659423 h 1072661"/>
              <a:gd name="connsiteX9" fmla="*/ 405421 w 423006"/>
              <a:gd name="connsiteY9" fmla="*/ 905607 h 1072661"/>
              <a:gd name="connsiteX10" fmla="*/ 387836 w 423006"/>
              <a:gd name="connsiteY10" fmla="*/ 958361 h 1072661"/>
              <a:gd name="connsiteX11" fmla="*/ 361460 w 423006"/>
              <a:gd name="connsiteY11" fmla="*/ 1046284 h 1072661"/>
              <a:gd name="connsiteX12" fmla="*/ 335083 w 423006"/>
              <a:gd name="connsiteY12" fmla="*/ 1072661 h 1072661"/>
              <a:gd name="connsiteX13" fmla="*/ 273536 w 423006"/>
              <a:gd name="connsiteY13" fmla="*/ 1072661 h 1072661"/>
              <a:gd name="connsiteX14" fmla="*/ 220783 w 423006"/>
              <a:gd name="connsiteY14" fmla="*/ 1063869 h 1072661"/>
              <a:gd name="connsiteX15" fmla="*/ 194406 w 423006"/>
              <a:gd name="connsiteY15" fmla="*/ 1072661 h 1072661"/>
              <a:gd name="connsiteX16" fmla="*/ 168029 w 423006"/>
              <a:gd name="connsiteY16" fmla="*/ 1063869 h 1072661"/>
              <a:gd name="connsiteX17" fmla="*/ 106483 w 423006"/>
              <a:gd name="connsiteY17" fmla="*/ 1046284 h 1072661"/>
              <a:gd name="connsiteX18" fmla="*/ 80106 w 423006"/>
              <a:gd name="connsiteY18" fmla="*/ 1028700 h 1072661"/>
              <a:gd name="connsiteX19" fmla="*/ 71313 w 423006"/>
              <a:gd name="connsiteY19" fmla="*/ 1002323 h 1072661"/>
              <a:gd name="connsiteX20" fmla="*/ 36144 w 423006"/>
              <a:gd name="connsiteY20" fmla="*/ 949569 h 1072661"/>
              <a:gd name="connsiteX21" fmla="*/ 18560 w 423006"/>
              <a:gd name="connsiteY21" fmla="*/ 923192 h 1072661"/>
              <a:gd name="connsiteX22" fmla="*/ 9767 w 423006"/>
              <a:gd name="connsiteY22" fmla="*/ 896815 h 1072661"/>
              <a:gd name="connsiteX23" fmla="*/ 975 w 423006"/>
              <a:gd name="connsiteY23" fmla="*/ 861646 h 1072661"/>
              <a:gd name="connsiteX24" fmla="*/ 975 w 423006"/>
              <a:gd name="connsiteY24" fmla="*/ 756138 h 1072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23006" h="1072661">
                <a:moveTo>
                  <a:pt x="44936" y="17584"/>
                </a:moveTo>
                <a:cubicBezTo>
                  <a:pt x="68382" y="14653"/>
                  <a:pt x="91646" y="8792"/>
                  <a:pt x="115275" y="8792"/>
                </a:cubicBezTo>
                <a:cubicBezTo>
                  <a:pt x="124543" y="8792"/>
                  <a:pt x="132384" y="17584"/>
                  <a:pt x="141652" y="17584"/>
                </a:cubicBezTo>
                <a:cubicBezTo>
                  <a:pt x="168191" y="17584"/>
                  <a:pt x="194406" y="11723"/>
                  <a:pt x="220783" y="8792"/>
                </a:cubicBezTo>
                <a:cubicBezTo>
                  <a:pt x="250091" y="11723"/>
                  <a:pt x="279252" y="17584"/>
                  <a:pt x="308706" y="17584"/>
                </a:cubicBezTo>
                <a:cubicBezTo>
                  <a:pt x="329925" y="17584"/>
                  <a:pt x="358230" y="6938"/>
                  <a:pt x="379044" y="0"/>
                </a:cubicBezTo>
                <a:cubicBezTo>
                  <a:pt x="411414" y="21579"/>
                  <a:pt x="412458" y="13295"/>
                  <a:pt x="414213" y="61546"/>
                </a:cubicBezTo>
                <a:cubicBezTo>
                  <a:pt x="419539" y="208017"/>
                  <a:pt x="420075" y="354623"/>
                  <a:pt x="423006" y="501161"/>
                </a:cubicBezTo>
                <a:cubicBezTo>
                  <a:pt x="420075" y="553915"/>
                  <a:pt x="416508" y="606638"/>
                  <a:pt x="414213" y="659423"/>
                </a:cubicBezTo>
                <a:cubicBezTo>
                  <a:pt x="410646" y="741459"/>
                  <a:pt x="412638" y="823811"/>
                  <a:pt x="405421" y="905607"/>
                </a:cubicBezTo>
                <a:cubicBezTo>
                  <a:pt x="403792" y="924071"/>
                  <a:pt x="392331" y="940379"/>
                  <a:pt x="387836" y="958361"/>
                </a:cubicBezTo>
                <a:cubicBezTo>
                  <a:pt x="383852" y="974299"/>
                  <a:pt x="368595" y="1039149"/>
                  <a:pt x="361460" y="1046284"/>
                </a:cubicBezTo>
                <a:lnTo>
                  <a:pt x="335083" y="1072661"/>
                </a:lnTo>
                <a:cubicBezTo>
                  <a:pt x="225134" y="1045175"/>
                  <a:pt x="361833" y="1072661"/>
                  <a:pt x="273536" y="1072661"/>
                </a:cubicBezTo>
                <a:cubicBezTo>
                  <a:pt x="255709" y="1072661"/>
                  <a:pt x="238367" y="1066800"/>
                  <a:pt x="220783" y="1063869"/>
                </a:cubicBezTo>
                <a:cubicBezTo>
                  <a:pt x="211991" y="1066800"/>
                  <a:pt x="203674" y="1072661"/>
                  <a:pt x="194406" y="1072661"/>
                </a:cubicBezTo>
                <a:cubicBezTo>
                  <a:pt x="185138" y="1072661"/>
                  <a:pt x="176940" y="1066415"/>
                  <a:pt x="168029" y="1063869"/>
                </a:cubicBezTo>
                <a:cubicBezTo>
                  <a:pt x="154888" y="1060114"/>
                  <a:pt x="120533" y="1053309"/>
                  <a:pt x="106483" y="1046284"/>
                </a:cubicBezTo>
                <a:cubicBezTo>
                  <a:pt x="97032" y="1041558"/>
                  <a:pt x="88898" y="1034561"/>
                  <a:pt x="80106" y="1028700"/>
                </a:cubicBezTo>
                <a:cubicBezTo>
                  <a:pt x="77175" y="1019908"/>
                  <a:pt x="75814" y="1010425"/>
                  <a:pt x="71313" y="1002323"/>
                </a:cubicBezTo>
                <a:cubicBezTo>
                  <a:pt x="61049" y="983849"/>
                  <a:pt x="47867" y="967154"/>
                  <a:pt x="36144" y="949569"/>
                </a:cubicBezTo>
                <a:cubicBezTo>
                  <a:pt x="30283" y="940777"/>
                  <a:pt x="21902" y="933217"/>
                  <a:pt x="18560" y="923192"/>
                </a:cubicBezTo>
                <a:cubicBezTo>
                  <a:pt x="15629" y="914400"/>
                  <a:pt x="12313" y="905726"/>
                  <a:pt x="9767" y="896815"/>
                </a:cubicBezTo>
                <a:cubicBezTo>
                  <a:pt x="6447" y="885196"/>
                  <a:pt x="1729" y="873706"/>
                  <a:pt x="975" y="861646"/>
                </a:cubicBezTo>
                <a:cubicBezTo>
                  <a:pt x="-1219" y="826545"/>
                  <a:pt x="975" y="791307"/>
                  <a:pt x="975" y="75613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4857276" y="476672"/>
            <a:ext cx="9425" cy="149470"/>
          </a:xfrm>
          <a:custGeom>
            <a:avLst/>
            <a:gdLst>
              <a:gd name="connsiteX0" fmla="*/ 9425 w 9425"/>
              <a:gd name="connsiteY0" fmla="*/ 0 h 149470"/>
              <a:gd name="connsiteX1" fmla="*/ 632 w 9425"/>
              <a:gd name="connsiteY1" fmla="*/ 149470 h 149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425" h="149470">
                <a:moveTo>
                  <a:pt x="9425" y="0"/>
                </a:moveTo>
                <a:cubicBezTo>
                  <a:pt x="-3513" y="90559"/>
                  <a:pt x="632" y="40822"/>
                  <a:pt x="632" y="14947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olný tvar 24"/>
          <p:cNvSpPr/>
          <p:nvPr/>
        </p:nvSpPr>
        <p:spPr>
          <a:xfrm>
            <a:off x="4743608" y="1276772"/>
            <a:ext cx="123093" cy="17877"/>
          </a:xfrm>
          <a:custGeom>
            <a:avLst/>
            <a:gdLst>
              <a:gd name="connsiteX0" fmla="*/ 0 w 123093"/>
              <a:gd name="connsiteY0" fmla="*/ 0 h 17877"/>
              <a:gd name="connsiteX1" fmla="*/ 70339 w 123093"/>
              <a:gd name="connsiteY1" fmla="*/ 8793 h 17877"/>
              <a:gd name="connsiteX2" fmla="*/ 123093 w 123093"/>
              <a:gd name="connsiteY2" fmla="*/ 17585 h 17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3093" h="17877">
                <a:moveTo>
                  <a:pt x="0" y="0"/>
                </a:moveTo>
                <a:cubicBezTo>
                  <a:pt x="23446" y="2931"/>
                  <a:pt x="47091" y="4566"/>
                  <a:pt x="70339" y="8793"/>
                </a:cubicBezTo>
                <a:cubicBezTo>
                  <a:pt x="133986" y="20365"/>
                  <a:pt x="60004" y="17585"/>
                  <a:pt x="123093" y="175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5333918" y="874987"/>
            <a:ext cx="206441" cy="713397"/>
          </a:xfrm>
          <a:custGeom>
            <a:avLst/>
            <a:gdLst>
              <a:gd name="connsiteX0" fmla="*/ 162479 w 206441"/>
              <a:gd name="connsiteY0" fmla="*/ 9152 h 713397"/>
              <a:gd name="connsiteX1" fmla="*/ 39387 w 206441"/>
              <a:gd name="connsiteY1" fmla="*/ 360 h 713397"/>
              <a:gd name="connsiteX2" fmla="*/ 4218 w 206441"/>
              <a:gd name="connsiteY2" fmla="*/ 9152 h 713397"/>
              <a:gd name="connsiteX3" fmla="*/ 13010 w 206441"/>
              <a:gd name="connsiteY3" fmla="*/ 141037 h 713397"/>
              <a:gd name="connsiteX4" fmla="*/ 4218 w 206441"/>
              <a:gd name="connsiteY4" fmla="*/ 589444 h 713397"/>
              <a:gd name="connsiteX5" fmla="*/ 39387 w 206441"/>
              <a:gd name="connsiteY5" fmla="*/ 703744 h 713397"/>
              <a:gd name="connsiteX6" fmla="*/ 65764 w 206441"/>
              <a:gd name="connsiteY6" fmla="*/ 694952 h 713397"/>
              <a:gd name="connsiteX7" fmla="*/ 118518 w 206441"/>
              <a:gd name="connsiteY7" fmla="*/ 694952 h 713397"/>
              <a:gd name="connsiteX8" fmla="*/ 197648 w 206441"/>
              <a:gd name="connsiteY8" fmla="*/ 703744 h 713397"/>
              <a:gd name="connsiteX9" fmla="*/ 206441 w 206441"/>
              <a:gd name="connsiteY9" fmla="*/ 703744 h 71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6441" h="713397">
                <a:moveTo>
                  <a:pt x="162479" y="9152"/>
                </a:moveTo>
                <a:cubicBezTo>
                  <a:pt x="121448" y="6221"/>
                  <a:pt x="80522" y="360"/>
                  <a:pt x="39387" y="360"/>
                </a:cubicBezTo>
                <a:cubicBezTo>
                  <a:pt x="27303" y="360"/>
                  <a:pt x="6445" y="-2725"/>
                  <a:pt x="4218" y="9152"/>
                </a:cubicBezTo>
                <a:cubicBezTo>
                  <a:pt x="-3902" y="52457"/>
                  <a:pt x="10079" y="97075"/>
                  <a:pt x="13010" y="141037"/>
                </a:cubicBezTo>
                <a:cubicBezTo>
                  <a:pt x="10079" y="290506"/>
                  <a:pt x="4218" y="439946"/>
                  <a:pt x="4218" y="589444"/>
                </a:cubicBezTo>
                <a:cubicBezTo>
                  <a:pt x="4218" y="701001"/>
                  <a:pt x="-17959" y="684629"/>
                  <a:pt x="39387" y="703744"/>
                </a:cubicBezTo>
                <a:cubicBezTo>
                  <a:pt x="48179" y="700813"/>
                  <a:pt x="56496" y="694952"/>
                  <a:pt x="65764" y="694952"/>
                </a:cubicBezTo>
                <a:cubicBezTo>
                  <a:pt x="136103" y="694952"/>
                  <a:pt x="48179" y="718397"/>
                  <a:pt x="118518" y="694952"/>
                </a:cubicBezTo>
                <a:cubicBezTo>
                  <a:pt x="192625" y="719655"/>
                  <a:pt x="147406" y="716305"/>
                  <a:pt x="197648" y="703744"/>
                </a:cubicBezTo>
                <a:cubicBezTo>
                  <a:pt x="200491" y="703033"/>
                  <a:pt x="203510" y="703744"/>
                  <a:pt x="206441" y="70374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5364512" y="1244624"/>
            <a:ext cx="96716" cy="17607"/>
          </a:xfrm>
          <a:custGeom>
            <a:avLst/>
            <a:gdLst>
              <a:gd name="connsiteX0" fmla="*/ 0 w 96716"/>
              <a:gd name="connsiteY0" fmla="*/ 0 h 17607"/>
              <a:gd name="connsiteX1" fmla="*/ 61547 w 96716"/>
              <a:gd name="connsiteY1" fmla="*/ 8792 h 17607"/>
              <a:gd name="connsiteX2" fmla="*/ 96716 w 96716"/>
              <a:gd name="connsiteY2" fmla="*/ 17584 h 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716" h="17607">
                <a:moveTo>
                  <a:pt x="0" y="0"/>
                </a:moveTo>
                <a:cubicBezTo>
                  <a:pt x="20516" y="2931"/>
                  <a:pt x="41225" y="4728"/>
                  <a:pt x="61547" y="8792"/>
                </a:cubicBezTo>
                <a:cubicBezTo>
                  <a:pt x="110143" y="18511"/>
                  <a:pt x="72509" y="17584"/>
                  <a:pt x="96716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Volný tvar 27"/>
          <p:cNvSpPr/>
          <p:nvPr/>
        </p:nvSpPr>
        <p:spPr>
          <a:xfrm>
            <a:off x="5496397" y="848970"/>
            <a:ext cx="17691" cy="105508"/>
          </a:xfrm>
          <a:custGeom>
            <a:avLst/>
            <a:gdLst>
              <a:gd name="connsiteX0" fmla="*/ 0 w 17691"/>
              <a:gd name="connsiteY0" fmla="*/ 0 h 105508"/>
              <a:gd name="connsiteX1" fmla="*/ 17585 w 17691"/>
              <a:gd name="connsiteY1" fmla="*/ 61546 h 105508"/>
              <a:gd name="connsiteX2" fmla="*/ 8792 w 17691"/>
              <a:gd name="connsiteY2" fmla="*/ 105508 h 10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1" h="105508">
                <a:moveTo>
                  <a:pt x="0" y="0"/>
                </a:moveTo>
                <a:cubicBezTo>
                  <a:pt x="5862" y="20515"/>
                  <a:pt x="15813" y="40283"/>
                  <a:pt x="17585" y="61546"/>
                </a:cubicBezTo>
                <a:cubicBezTo>
                  <a:pt x="18826" y="76439"/>
                  <a:pt x="8792" y="105508"/>
                  <a:pt x="8792" y="1055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Volný tvar 28"/>
          <p:cNvSpPr/>
          <p:nvPr/>
        </p:nvSpPr>
        <p:spPr>
          <a:xfrm>
            <a:off x="5443643" y="1218247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Volný tvar 29"/>
          <p:cNvSpPr/>
          <p:nvPr/>
        </p:nvSpPr>
        <p:spPr>
          <a:xfrm>
            <a:off x="5504405" y="1525978"/>
            <a:ext cx="18369" cy="131884"/>
          </a:xfrm>
          <a:custGeom>
            <a:avLst/>
            <a:gdLst>
              <a:gd name="connsiteX0" fmla="*/ 18369 w 18369"/>
              <a:gd name="connsiteY0" fmla="*/ 0 h 131884"/>
              <a:gd name="connsiteX1" fmla="*/ 784 w 18369"/>
              <a:gd name="connsiteY1" fmla="*/ 131884 h 13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369" h="131884">
                <a:moveTo>
                  <a:pt x="18369" y="0"/>
                </a:moveTo>
                <a:cubicBezTo>
                  <a:pt x="-5657" y="84090"/>
                  <a:pt x="784" y="40210"/>
                  <a:pt x="784" y="1318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Volný tvar 30"/>
          <p:cNvSpPr/>
          <p:nvPr/>
        </p:nvSpPr>
        <p:spPr>
          <a:xfrm>
            <a:off x="5443643" y="1218247"/>
            <a:ext cx="8793" cy="87923"/>
          </a:xfrm>
          <a:custGeom>
            <a:avLst/>
            <a:gdLst>
              <a:gd name="connsiteX0" fmla="*/ 8793 w 8793"/>
              <a:gd name="connsiteY0" fmla="*/ 0 h 87923"/>
              <a:gd name="connsiteX1" fmla="*/ 0 w 8793"/>
              <a:gd name="connsiteY1" fmla="*/ 87923 h 87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793" h="87923">
                <a:moveTo>
                  <a:pt x="8793" y="0"/>
                </a:moveTo>
                <a:lnTo>
                  <a:pt x="0" y="87923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Volný tvar 31"/>
          <p:cNvSpPr/>
          <p:nvPr/>
        </p:nvSpPr>
        <p:spPr>
          <a:xfrm>
            <a:off x="5981990" y="874986"/>
            <a:ext cx="206441" cy="713397"/>
          </a:xfrm>
          <a:custGeom>
            <a:avLst/>
            <a:gdLst>
              <a:gd name="connsiteX0" fmla="*/ 162479 w 206441"/>
              <a:gd name="connsiteY0" fmla="*/ 9152 h 713397"/>
              <a:gd name="connsiteX1" fmla="*/ 39387 w 206441"/>
              <a:gd name="connsiteY1" fmla="*/ 360 h 713397"/>
              <a:gd name="connsiteX2" fmla="*/ 4218 w 206441"/>
              <a:gd name="connsiteY2" fmla="*/ 9152 h 713397"/>
              <a:gd name="connsiteX3" fmla="*/ 13010 w 206441"/>
              <a:gd name="connsiteY3" fmla="*/ 141037 h 713397"/>
              <a:gd name="connsiteX4" fmla="*/ 4218 w 206441"/>
              <a:gd name="connsiteY4" fmla="*/ 589444 h 713397"/>
              <a:gd name="connsiteX5" fmla="*/ 39387 w 206441"/>
              <a:gd name="connsiteY5" fmla="*/ 703744 h 713397"/>
              <a:gd name="connsiteX6" fmla="*/ 65764 w 206441"/>
              <a:gd name="connsiteY6" fmla="*/ 694952 h 713397"/>
              <a:gd name="connsiteX7" fmla="*/ 118518 w 206441"/>
              <a:gd name="connsiteY7" fmla="*/ 694952 h 713397"/>
              <a:gd name="connsiteX8" fmla="*/ 197648 w 206441"/>
              <a:gd name="connsiteY8" fmla="*/ 703744 h 713397"/>
              <a:gd name="connsiteX9" fmla="*/ 206441 w 206441"/>
              <a:gd name="connsiteY9" fmla="*/ 703744 h 71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6441" h="713397">
                <a:moveTo>
                  <a:pt x="162479" y="9152"/>
                </a:moveTo>
                <a:cubicBezTo>
                  <a:pt x="121448" y="6221"/>
                  <a:pt x="80522" y="360"/>
                  <a:pt x="39387" y="360"/>
                </a:cubicBezTo>
                <a:cubicBezTo>
                  <a:pt x="27303" y="360"/>
                  <a:pt x="6445" y="-2725"/>
                  <a:pt x="4218" y="9152"/>
                </a:cubicBezTo>
                <a:cubicBezTo>
                  <a:pt x="-3902" y="52457"/>
                  <a:pt x="10079" y="97075"/>
                  <a:pt x="13010" y="141037"/>
                </a:cubicBezTo>
                <a:cubicBezTo>
                  <a:pt x="10079" y="290506"/>
                  <a:pt x="4218" y="439946"/>
                  <a:pt x="4218" y="589444"/>
                </a:cubicBezTo>
                <a:cubicBezTo>
                  <a:pt x="4218" y="701001"/>
                  <a:pt x="-17959" y="684629"/>
                  <a:pt x="39387" y="703744"/>
                </a:cubicBezTo>
                <a:cubicBezTo>
                  <a:pt x="48179" y="700813"/>
                  <a:pt x="56496" y="694952"/>
                  <a:pt x="65764" y="694952"/>
                </a:cubicBezTo>
                <a:cubicBezTo>
                  <a:pt x="136103" y="694952"/>
                  <a:pt x="48179" y="718397"/>
                  <a:pt x="118518" y="694952"/>
                </a:cubicBezTo>
                <a:cubicBezTo>
                  <a:pt x="192625" y="719655"/>
                  <a:pt x="147406" y="716305"/>
                  <a:pt x="197648" y="703744"/>
                </a:cubicBezTo>
                <a:cubicBezTo>
                  <a:pt x="200491" y="703033"/>
                  <a:pt x="203510" y="703744"/>
                  <a:pt x="206441" y="70374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Volný tvar 32"/>
          <p:cNvSpPr/>
          <p:nvPr/>
        </p:nvSpPr>
        <p:spPr>
          <a:xfrm>
            <a:off x="6012584" y="1244623"/>
            <a:ext cx="96716" cy="17607"/>
          </a:xfrm>
          <a:custGeom>
            <a:avLst/>
            <a:gdLst>
              <a:gd name="connsiteX0" fmla="*/ 0 w 96716"/>
              <a:gd name="connsiteY0" fmla="*/ 0 h 17607"/>
              <a:gd name="connsiteX1" fmla="*/ 61547 w 96716"/>
              <a:gd name="connsiteY1" fmla="*/ 8792 h 17607"/>
              <a:gd name="connsiteX2" fmla="*/ 96716 w 96716"/>
              <a:gd name="connsiteY2" fmla="*/ 17584 h 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716" h="17607">
                <a:moveTo>
                  <a:pt x="0" y="0"/>
                </a:moveTo>
                <a:cubicBezTo>
                  <a:pt x="20516" y="2931"/>
                  <a:pt x="41225" y="4728"/>
                  <a:pt x="61547" y="8792"/>
                </a:cubicBezTo>
                <a:cubicBezTo>
                  <a:pt x="110143" y="18511"/>
                  <a:pt x="72509" y="17584"/>
                  <a:pt x="96716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Volný tvar 33"/>
          <p:cNvSpPr/>
          <p:nvPr/>
        </p:nvSpPr>
        <p:spPr>
          <a:xfrm>
            <a:off x="6144469" y="848969"/>
            <a:ext cx="17691" cy="105508"/>
          </a:xfrm>
          <a:custGeom>
            <a:avLst/>
            <a:gdLst>
              <a:gd name="connsiteX0" fmla="*/ 0 w 17691"/>
              <a:gd name="connsiteY0" fmla="*/ 0 h 105508"/>
              <a:gd name="connsiteX1" fmla="*/ 17585 w 17691"/>
              <a:gd name="connsiteY1" fmla="*/ 61546 h 105508"/>
              <a:gd name="connsiteX2" fmla="*/ 8792 w 17691"/>
              <a:gd name="connsiteY2" fmla="*/ 105508 h 10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1" h="105508">
                <a:moveTo>
                  <a:pt x="0" y="0"/>
                </a:moveTo>
                <a:cubicBezTo>
                  <a:pt x="5862" y="20515"/>
                  <a:pt x="15813" y="40283"/>
                  <a:pt x="17585" y="61546"/>
                </a:cubicBezTo>
                <a:cubicBezTo>
                  <a:pt x="18826" y="76439"/>
                  <a:pt x="8792" y="105508"/>
                  <a:pt x="8792" y="1055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Volný tvar 34"/>
          <p:cNvSpPr/>
          <p:nvPr/>
        </p:nvSpPr>
        <p:spPr>
          <a:xfrm>
            <a:off x="6091715" y="1218246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Volný tvar 35"/>
          <p:cNvSpPr/>
          <p:nvPr/>
        </p:nvSpPr>
        <p:spPr>
          <a:xfrm>
            <a:off x="6152477" y="1525977"/>
            <a:ext cx="18369" cy="131884"/>
          </a:xfrm>
          <a:custGeom>
            <a:avLst/>
            <a:gdLst>
              <a:gd name="connsiteX0" fmla="*/ 18369 w 18369"/>
              <a:gd name="connsiteY0" fmla="*/ 0 h 131884"/>
              <a:gd name="connsiteX1" fmla="*/ 784 w 18369"/>
              <a:gd name="connsiteY1" fmla="*/ 131884 h 13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369" h="131884">
                <a:moveTo>
                  <a:pt x="18369" y="0"/>
                </a:moveTo>
                <a:cubicBezTo>
                  <a:pt x="-5657" y="84090"/>
                  <a:pt x="784" y="40210"/>
                  <a:pt x="784" y="1318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Volný tvar 36"/>
          <p:cNvSpPr/>
          <p:nvPr/>
        </p:nvSpPr>
        <p:spPr>
          <a:xfrm>
            <a:off x="6091715" y="1218246"/>
            <a:ext cx="8793" cy="87923"/>
          </a:xfrm>
          <a:custGeom>
            <a:avLst/>
            <a:gdLst>
              <a:gd name="connsiteX0" fmla="*/ 8793 w 8793"/>
              <a:gd name="connsiteY0" fmla="*/ 0 h 87923"/>
              <a:gd name="connsiteX1" fmla="*/ 0 w 8793"/>
              <a:gd name="connsiteY1" fmla="*/ 87923 h 87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793" h="87923">
                <a:moveTo>
                  <a:pt x="8793" y="0"/>
                </a:moveTo>
                <a:lnTo>
                  <a:pt x="0" y="87923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olný tvar 37"/>
          <p:cNvSpPr/>
          <p:nvPr/>
        </p:nvSpPr>
        <p:spPr>
          <a:xfrm>
            <a:off x="5622839" y="872326"/>
            <a:ext cx="246185" cy="712327"/>
          </a:xfrm>
          <a:custGeom>
            <a:avLst/>
            <a:gdLst>
              <a:gd name="connsiteX0" fmla="*/ 0 w 246185"/>
              <a:gd name="connsiteY0" fmla="*/ 0 h 712327"/>
              <a:gd name="connsiteX1" fmla="*/ 61546 w 246185"/>
              <a:gd name="connsiteY1" fmla="*/ 17585 h 712327"/>
              <a:gd name="connsiteX2" fmla="*/ 167054 w 246185"/>
              <a:gd name="connsiteY2" fmla="*/ 17585 h 712327"/>
              <a:gd name="connsiteX3" fmla="*/ 219808 w 246185"/>
              <a:gd name="connsiteY3" fmla="*/ 8792 h 712327"/>
              <a:gd name="connsiteX4" fmla="*/ 228600 w 246185"/>
              <a:gd name="connsiteY4" fmla="*/ 35169 h 712327"/>
              <a:gd name="connsiteX5" fmla="*/ 219808 w 246185"/>
              <a:gd name="connsiteY5" fmla="*/ 61546 h 712327"/>
              <a:gd name="connsiteX6" fmla="*/ 211016 w 246185"/>
              <a:gd name="connsiteY6" fmla="*/ 105508 h 712327"/>
              <a:gd name="connsiteX7" fmla="*/ 193431 w 246185"/>
              <a:gd name="connsiteY7" fmla="*/ 184639 h 712327"/>
              <a:gd name="connsiteX8" fmla="*/ 167054 w 246185"/>
              <a:gd name="connsiteY8" fmla="*/ 272562 h 712327"/>
              <a:gd name="connsiteX9" fmla="*/ 158262 w 246185"/>
              <a:gd name="connsiteY9" fmla="*/ 298939 h 712327"/>
              <a:gd name="connsiteX10" fmla="*/ 140677 w 246185"/>
              <a:gd name="connsiteY10" fmla="*/ 325316 h 712327"/>
              <a:gd name="connsiteX11" fmla="*/ 105508 w 246185"/>
              <a:gd name="connsiteY11" fmla="*/ 430823 h 712327"/>
              <a:gd name="connsiteX12" fmla="*/ 96716 w 246185"/>
              <a:gd name="connsiteY12" fmla="*/ 457200 h 712327"/>
              <a:gd name="connsiteX13" fmla="*/ 87923 w 246185"/>
              <a:gd name="connsiteY13" fmla="*/ 483577 h 712327"/>
              <a:gd name="connsiteX14" fmla="*/ 79131 w 246185"/>
              <a:gd name="connsiteY14" fmla="*/ 536331 h 712327"/>
              <a:gd name="connsiteX15" fmla="*/ 87923 w 246185"/>
              <a:gd name="connsiteY15" fmla="*/ 571500 h 712327"/>
              <a:gd name="connsiteX16" fmla="*/ 79131 w 246185"/>
              <a:gd name="connsiteY16" fmla="*/ 597877 h 712327"/>
              <a:gd name="connsiteX17" fmla="*/ 70339 w 246185"/>
              <a:gd name="connsiteY17" fmla="*/ 641839 h 712327"/>
              <a:gd name="connsiteX18" fmla="*/ 52754 w 246185"/>
              <a:gd name="connsiteY18" fmla="*/ 694592 h 712327"/>
              <a:gd name="connsiteX19" fmla="*/ 105508 w 246185"/>
              <a:gd name="connsiteY19" fmla="*/ 685800 h 712327"/>
              <a:gd name="connsiteX20" fmla="*/ 131885 w 246185"/>
              <a:gd name="connsiteY20" fmla="*/ 694592 h 712327"/>
              <a:gd name="connsiteX21" fmla="*/ 202223 w 246185"/>
              <a:gd name="connsiteY21" fmla="*/ 703385 h 712327"/>
              <a:gd name="connsiteX22" fmla="*/ 246185 w 246185"/>
              <a:gd name="connsiteY22" fmla="*/ 703385 h 71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46185" h="712327">
                <a:moveTo>
                  <a:pt x="0" y="0"/>
                </a:moveTo>
                <a:cubicBezTo>
                  <a:pt x="20515" y="5862"/>
                  <a:pt x="40251" y="16254"/>
                  <a:pt x="61546" y="17585"/>
                </a:cubicBezTo>
                <a:cubicBezTo>
                  <a:pt x="206514" y="26645"/>
                  <a:pt x="95725" y="-6193"/>
                  <a:pt x="167054" y="17585"/>
                </a:cubicBezTo>
                <a:cubicBezTo>
                  <a:pt x="184639" y="14654"/>
                  <a:pt x="202667" y="3895"/>
                  <a:pt x="219808" y="8792"/>
                </a:cubicBezTo>
                <a:cubicBezTo>
                  <a:pt x="228719" y="11338"/>
                  <a:pt x="228600" y="25901"/>
                  <a:pt x="228600" y="35169"/>
                </a:cubicBezTo>
                <a:cubicBezTo>
                  <a:pt x="228600" y="44437"/>
                  <a:pt x="222056" y="52555"/>
                  <a:pt x="219808" y="61546"/>
                </a:cubicBezTo>
                <a:cubicBezTo>
                  <a:pt x="216184" y="76044"/>
                  <a:pt x="213689" y="90805"/>
                  <a:pt x="211016" y="105508"/>
                </a:cubicBezTo>
                <a:cubicBezTo>
                  <a:pt x="191182" y="214592"/>
                  <a:pt x="212808" y="116817"/>
                  <a:pt x="193431" y="184639"/>
                </a:cubicBezTo>
                <a:cubicBezTo>
                  <a:pt x="166857" y="277649"/>
                  <a:pt x="208840" y="147203"/>
                  <a:pt x="167054" y="272562"/>
                </a:cubicBezTo>
                <a:cubicBezTo>
                  <a:pt x="164123" y="281354"/>
                  <a:pt x="163403" y="291228"/>
                  <a:pt x="158262" y="298939"/>
                </a:cubicBezTo>
                <a:lnTo>
                  <a:pt x="140677" y="325316"/>
                </a:lnTo>
                <a:lnTo>
                  <a:pt x="105508" y="430823"/>
                </a:lnTo>
                <a:lnTo>
                  <a:pt x="96716" y="457200"/>
                </a:lnTo>
                <a:lnTo>
                  <a:pt x="87923" y="483577"/>
                </a:lnTo>
                <a:cubicBezTo>
                  <a:pt x="84992" y="501162"/>
                  <a:pt x="79131" y="518504"/>
                  <a:pt x="79131" y="536331"/>
                </a:cubicBezTo>
                <a:cubicBezTo>
                  <a:pt x="79131" y="548415"/>
                  <a:pt x="87923" y="559416"/>
                  <a:pt x="87923" y="571500"/>
                </a:cubicBezTo>
                <a:cubicBezTo>
                  <a:pt x="87923" y="580768"/>
                  <a:pt x="81379" y="588886"/>
                  <a:pt x="79131" y="597877"/>
                </a:cubicBezTo>
                <a:cubicBezTo>
                  <a:pt x="75507" y="612375"/>
                  <a:pt x="74271" y="627421"/>
                  <a:pt x="70339" y="641839"/>
                </a:cubicBezTo>
                <a:cubicBezTo>
                  <a:pt x="65462" y="659721"/>
                  <a:pt x="52754" y="694592"/>
                  <a:pt x="52754" y="694592"/>
                </a:cubicBezTo>
                <a:cubicBezTo>
                  <a:pt x="119051" y="716693"/>
                  <a:pt x="37334" y="697163"/>
                  <a:pt x="105508" y="685800"/>
                </a:cubicBezTo>
                <a:cubicBezTo>
                  <a:pt x="114650" y="684276"/>
                  <a:pt x="122767" y="692934"/>
                  <a:pt x="131885" y="694592"/>
                </a:cubicBezTo>
                <a:cubicBezTo>
                  <a:pt x="155132" y="698819"/>
                  <a:pt x="178777" y="700454"/>
                  <a:pt x="202223" y="703385"/>
                </a:cubicBezTo>
                <a:cubicBezTo>
                  <a:pt x="234817" y="714249"/>
                  <a:pt x="220310" y="716322"/>
                  <a:pt x="246185" y="7033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Volný tvar 38"/>
          <p:cNvSpPr/>
          <p:nvPr/>
        </p:nvSpPr>
        <p:spPr>
          <a:xfrm>
            <a:off x="5701970" y="1232811"/>
            <a:ext cx="105508" cy="17607"/>
          </a:xfrm>
          <a:custGeom>
            <a:avLst/>
            <a:gdLst>
              <a:gd name="connsiteX0" fmla="*/ 0 w 105508"/>
              <a:gd name="connsiteY0" fmla="*/ 0 h 17607"/>
              <a:gd name="connsiteX1" fmla="*/ 70338 w 105508"/>
              <a:gd name="connsiteY1" fmla="*/ 8792 h 17607"/>
              <a:gd name="connsiteX2" fmla="*/ 105508 w 105508"/>
              <a:gd name="connsiteY2" fmla="*/ 17584 h 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508" h="17607">
                <a:moveTo>
                  <a:pt x="0" y="0"/>
                </a:moveTo>
                <a:cubicBezTo>
                  <a:pt x="23446" y="2931"/>
                  <a:pt x="47091" y="4565"/>
                  <a:pt x="70338" y="8792"/>
                </a:cubicBezTo>
                <a:cubicBezTo>
                  <a:pt x="123793" y="18511"/>
                  <a:pt x="79763" y="17584"/>
                  <a:pt x="105508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Volný tvar 39"/>
          <p:cNvSpPr/>
          <p:nvPr/>
        </p:nvSpPr>
        <p:spPr>
          <a:xfrm>
            <a:off x="5622839" y="828365"/>
            <a:ext cx="8977" cy="131884"/>
          </a:xfrm>
          <a:custGeom>
            <a:avLst/>
            <a:gdLst>
              <a:gd name="connsiteX0" fmla="*/ 8793 w 8977"/>
              <a:gd name="connsiteY0" fmla="*/ 0 h 131884"/>
              <a:gd name="connsiteX1" fmla="*/ 0 w 8977"/>
              <a:gd name="connsiteY1" fmla="*/ 70338 h 131884"/>
              <a:gd name="connsiteX2" fmla="*/ 8793 w 8977"/>
              <a:gd name="connsiteY2" fmla="*/ 123092 h 131884"/>
              <a:gd name="connsiteX3" fmla="*/ 8793 w 8977"/>
              <a:gd name="connsiteY3" fmla="*/ 131884 h 13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77" h="131884">
                <a:moveTo>
                  <a:pt x="8793" y="0"/>
                </a:moveTo>
                <a:cubicBezTo>
                  <a:pt x="5862" y="23446"/>
                  <a:pt x="0" y="46710"/>
                  <a:pt x="0" y="70338"/>
                </a:cubicBezTo>
                <a:cubicBezTo>
                  <a:pt x="0" y="88165"/>
                  <a:pt x="6272" y="105444"/>
                  <a:pt x="8793" y="123092"/>
                </a:cubicBezTo>
                <a:cubicBezTo>
                  <a:pt x="9207" y="125993"/>
                  <a:pt x="8793" y="128953"/>
                  <a:pt x="8793" y="1318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Volný tvar 40"/>
          <p:cNvSpPr/>
          <p:nvPr/>
        </p:nvSpPr>
        <p:spPr>
          <a:xfrm>
            <a:off x="5851439" y="1522957"/>
            <a:ext cx="8883" cy="123092"/>
          </a:xfrm>
          <a:custGeom>
            <a:avLst/>
            <a:gdLst>
              <a:gd name="connsiteX0" fmla="*/ 0 w 8883"/>
              <a:gd name="connsiteY0" fmla="*/ 0 h 123092"/>
              <a:gd name="connsiteX1" fmla="*/ 8793 w 8883"/>
              <a:gd name="connsiteY1" fmla="*/ 123092 h 12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83" h="123092">
                <a:moveTo>
                  <a:pt x="0" y="0"/>
                </a:moveTo>
                <a:cubicBezTo>
                  <a:pt x="10411" y="93695"/>
                  <a:pt x="8793" y="52592"/>
                  <a:pt x="8793" y="12309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Volný tvar 41"/>
          <p:cNvSpPr/>
          <p:nvPr/>
        </p:nvSpPr>
        <p:spPr>
          <a:xfrm>
            <a:off x="5658008" y="555803"/>
            <a:ext cx="149470" cy="212146"/>
          </a:xfrm>
          <a:custGeom>
            <a:avLst/>
            <a:gdLst>
              <a:gd name="connsiteX0" fmla="*/ 0 w 149470"/>
              <a:gd name="connsiteY0" fmla="*/ 0 h 212146"/>
              <a:gd name="connsiteX1" fmla="*/ 17585 w 149470"/>
              <a:gd name="connsiteY1" fmla="*/ 61546 h 212146"/>
              <a:gd name="connsiteX2" fmla="*/ 35170 w 149470"/>
              <a:gd name="connsiteY2" fmla="*/ 87923 h 212146"/>
              <a:gd name="connsiteX3" fmla="*/ 52754 w 149470"/>
              <a:gd name="connsiteY3" fmla="*/ 158262 h 212146"/>
              <a:gd name="connsiteX4" fmla="*/ 43962 w 149470"/>
              <a:gd name="connsiteY4" fmla="*/ 184639 h 212146"/>
              <a:gd name="connsiteX5" fmla="*/ 52754 w 149470"/>
              <a:gd name="connsiteY5" fmla="*/ 211015 h 212146"/>
              <a:gd name="connsiteX6" fmla="*/ 70339 w 149470"/>
              <a:gd name="connsiteY6" fmla="*/ 158262 h 212146"/>
              <a:gd name="connsiteX7" fmla="*/ 87924 w 149470"/>
              <a:gd name="connsiteY7" fmla="*/ 105508 h 212146"/>
              <a:gd name="connsiteX8" fmla="*/ 96716 w 149470"/>
              <a:gd name="connsiteY8" fmla="*/ 79131 h 212146"/>
              <a:gd name="connsiteX9" fmla="*/ 123093 w 149470"/>
              <a:gd name="connsiteY9" fmla="*/ 61546 h 212146"/>
              <a:gd name="connsiteX10" fmla="*/ 149470 w 149470"/>
              <a:gd name="connsiteY10" fmla="*/ 35169 h 212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9470" h="212146">
                <a:moveTo>
                  <a:pt x="0" y="0"/>
                </a:moveTo>
                <a:cubicBezTo>
                  <a:pt x="5862" y="20515"/>
                  <a:pt x="9661" y="41736"/>
                  <a:pt x="17585" y="61546"/>
                </a:cubicBezTo>
                <a:cubicBezTo>
                  <a:pt x="21510" y="71357"/>
                  <a:pt x="30444" y="78471"/>
                  <a:pt x="35170" y="87923"/>
                </a:cubicBezTo>
                <a:cubicBezTo>
                  <a:pt x="44182" y="105946"/>
                  <a:pt x="49410" y="141543"/>
                  <a:pt x="52754" y="158262"/>
                </a:cubicBezTo>
                <a:cubicBezTo>
                  <a:pt x="49823" y="167054"/>
                  <a:pt x="43962" y="175371"/>
                  <a:pt x="43962" y="184639"/>
                </a:cubicBezTo>
                <a:cubicBezTo>
                  <a:pt x="43962" y="193907"/>
                  <a:pt x="46201" y="217568"/>
                  <a:pt x="52754" y="211015"/>
                </a:cubicBezTo>
                <a:cubicBezTo>
                  <a:pt x="65861" y="197908"/>
                  <a:pt x="64477" y="175846"/>
                  <a:pt x="70339" y="158262"/>
                </a:cubicBezTo>
                <a:lnTo>
                  <a:pt x="87924" y="105508"/>
                </a:lnTo>
                <a:cubicBezTo>
                  <a:pt x="90855" y="96716"/>
                  <a:pt x="89005" y="84272"/>
                  <a:pt x="96716" y="79131"/>
                </a:cubicBezTo>
                <a:lnTo>
                  <a:pt x="123093" y="61546"/>
                </a:lnTo>
                <a:cubicBezTo>
                  <a:pt x="142303" y="32730"/>
                  <a:pt x="130110" y="35169"/>
                  <a:pt x="149470" y="35169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Volný tvar 42"/>
          <p:cNvSpPr/>
          <p:nvPr/>
        </p:nvSpPr>
        <p:spPr>
          <a:xfrm>
            <a:off x="6291055" y="854742"/>
            <a:ext cx="26385" cy="712176"/>
          </a:xfrm>
          <a:custGeom>
            <a:avLst/>
            <a:gdLst>
              <a:gd name="connsiteX0" fmla="*/ 0 w 26385"/>
              <a:gd name="connsiteY0" fmla="*/ 0 h 712176"/>
              <a:gd name="connsiteX1" fmla="*/ 17584 w 26385"/>
              <a:gd name="connsiteY1" fmla="*/ 87923 h 712176"/>
              <a:gd name="connsiteX2" fmla="*/ 17584 w 26385"/>
              <a:gd name="connsiteY2" fmla="*/ 536330 h 712176"/>
              <a:gd name="connsiteX3" fmla="*/ 17584 w 26385"/>
              <a:gd name="connsiteY3" fmla="*/ 712176 h 712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385" h="712176">
                <a:moveTo>
                  <a:pt x="0" y="0"/>
                </a:moveTo>
                <a:cubicBezTo>
                  <a:pt x="5861" y="29308"/>
                  <a:pt x="14400" y="58205"/>
                  <a:pt x="17584" y="87923"/>
                </a:cubicBezTo>
                <a:cubicBezTo>
                  <a:pt x="35534" y="255458"/>
                  <a:pt x="21037" y="353317"/>
                  <a:pt x="17584" y="536330"/>
                </a:cubicBezTo>
                <a:cubicBezTo>
                  <a:pt x="16478" y="594935"/>
                  <a:pt x="17584" y="653561"/>
                  <a:pt x="17584" y="712176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Volný tvar 43"/>
          <p:cNvSpPr/>
          <p:nvPr/>
        </p:nvSpPr>
        <p:spPr>
          <a:xfrm>
            <a:off x="6335016" y="854742"/>
            <a:ext cx="184639" cy="720969"/>
          </a:xfrm>
          <a:custGeom>
            <a:avLst/>
            <a:gdLst>
              <a:gd name="connsiteX0" fmla="*/ 184639 w 184639"/>
              <a:gd name="connsiteY0" fmla="*/ 0 h 720969"/>
              <a:gd name="connsiteX1" fmla="*/ 149469 w 184639"/>
              <a:gd name="connsiteY1" fmla="*/ 61546 h 720969"/>
              <a:gd name="connsiteX2" fmla="*/ 123092 w 184639"/>
              <a:gd name="connsiteY2" fmla="*/ 114300 h 720969"/>
              <a:gd name="connsiteX3" fmla="*/ 87923 w 184639"/>
              <a:gd name="connsiteY3" fmla="*/ 193430 h 720969"/>
              <a:gd name="connsiteX4" fmla="*/ 70339 w 184639"/>
              <a:gd name="connsiteY4" fmla="*/ 246184 h 720969"/>
              <a:gd name="connsiteX5" fmla="*/ 43962 w 184639"/>
              <a:gd name="connsiteY5" fmla="*/ 298938 h 720969"/>
              <a:gd name="connsiteX6" fmla="*/ 17585 w 184639"/>
              <a:gd name="connsiteY6" fmla="*/ 316523 h 720969"/>
              <a:gd name="connsiteX7" fmla="*/ 0 w 184639"/>
              <a:gd name="connsiteY7" fmla="*/ 342900 h 720969"/>
              <a:gd name="connsiteX8" fmla="*/ 17585 w 184639"/>
              <a:gd name="connsiteY8" fmla="*/ 395653 h 720969"/>
              <a:gd name="connsiteX9" fmla="*/ 26377 w 184639"/>
              <a:gd name="connsiteY9" fmla="*/ 422030 h 720969"/>
              <a:gd name="connsiteX10" fmla="*/ 35169 w 184639"/>
              <a:gd name="connsiteY10" fmla="*/ 448407 h 720969"/>
              <a:gd name="connsiteX11" fmla="*/ 70339 w 184639"/>
              <a:gd name="connsiteY11" fmla="*/ 501161 h 720969"/>
              <a:gd name="connsiteX12" fmla="*/ 87923 w 184639"/>
              <a:gd name="connsiteY12" fmla="*/ 527538 h 720969"/>
              <a:gd name="connsiteX13" fmla="*/ 123092 w 184639"/>
              <a:gd name="connsiteY13" fmla="*/ 571500 h 720969"/>
              <a:gd name="connsiteX14" fmla="*/ 131885 w 184639"/>
              <a:gd name="connsiteY14" fmla="*/ 597876 h 720969"/>
              <a:gd name="connsiteX15" fmla="*/ 149469 w 184639"/>
              <a:gd name="connsiteY15" fmla="*/ 624253 h 720969"/>
              <a:gd name="connsiteX16" fmla="*/ 167054 w 184639"/>
              <a:gd name="connsiteY16" fmla="*/ 677007 h 720969"/>
              <a:gd name="connsiteX17" fmla="*/ 175846 w 184639"/>
              <a:gd name="connsiteY17" fmla="*/ 703384 h 720969"/>
              <a:gd name="connsiteX18" fmla="*/ 184639 w 184639"/>
              <a:gd name="connsiteY18" fmla="*/ 720969 h 72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84639" h="720969">
                <a:moveTo>
                  <a:pt x="184639" y="0"/>
                </a:moveTo>
                <a:cubicBezTo>
                  <a:pt x="172916" y="20515"/>
                  <a:pt x="160036" y="40412"/>
                  <a:pt x="149469" y="61546"/>
                </a:cubicBezTo>
                <a:cubicBezTo>
                  <a:pt x="113065" y="134352"/>
                  <a:pt x="173490" y="38704"/>
                  <a:pt x="123092" y="114300"/>
                </a:cubicBezTo>
                <a:cubicBezTo>
                  <a:pt x="102166" y="177078"/>
                  <a:pt x="115790" y="151631"/>
                  <a:pt x="87923" y="193430"/>
                </a:cubicBezTo>
                <a:lnTo>
                  <a:pt x="70339" y="246184"/>
                </a:lnTo>
                <a:cubicBezTo>
                  <a:pt x="63189" y="267635"/>
                  <a:pt x="61004" y="281896"/>
                  <a:pt x="43962" y="298938"/>
                </a:cubicBezTo>
                <a:cubicBezTo>
                  <a:pt x="36490" y="306410"/>
                  <a:pt x="26377" y="310661"/>
                  <a:pt x="17585" y="316523"/>
                </a:cubicBezTo>
                <a:cubicBezTo>
                  <a:pt x="11723" y="325315"/>
                  <a:pt x="0" y="332333"/>
                  <a:pt x="0" y="342900"/>
                </a:cubicBezTo>
                <a:cubicBezTo>
                  <a:pt x="0" y="361436"/>
                  <a:pt x="11723" y="378069"/>
                  <a:pt x="17585" y="395653"/>
                </a:cubicBezTo>
                <a:lnTo>
                  <a:pt x="26377" y="422030"/>
                </a:lnTo>
                <a:cubicBezTo>
                  <a:pt x="29308" y="430822"/>
                  <a:pt x="30028" y="440696"/>
                  <a:pt x="35169" y="448407"/>
                </a:cubicBezTo>
                <a:lnTo>
                  <a:pt x="70339" y="501161"/>
                </a:lnTo>
                <a:cubicBezTo>
                  <a:pt x="76200" y="509953"/>
                  <a:pt x="84581" y="517513"/>
                  <a:pt x="87923" y="527538"/>
                </a:cubicBezTo>
                <a:cubicBezTo>
                  <a:pt x="100058" y="563940"/>
                  <a:pt x="89005" y="548774"/>
                  <a:pt x="123092" y="571500"/>
                </a:cubicBezTo>
                <a:cubicBezTo>
                  <a:pt x="126023" y="580292"/>
                  <a:pt x="127740" y="589587"/>
                  <a:pt x="131885" y="597876"/>
                </a:cubicBezTo>
                <a:cubicBezTo>
                  <a:pt x="136611" y="607327"/>
                  <a:pt x="145177" y="614597"/>
                  <a:pt x="149469" y="624253"/>
                </a:cubicBezTo>
                <a:cubicBezTo>
                  <a:pt x="156997" y="641191"/>
                  <a:pt x="161192" y="659422"/>
                  <a:pt x="167054" y="677007"/>
                </a:cubicBezTo>
                <a:cubicBezTo>
                  <a:pt x="169985" y="685799"/>
                  <a:pt x="171701" y="695095"/>
                  <a:pt x="175846" y="703384"/>
                </a:cubicBezTo>
                <a:lnTo>
                  <a:pt x="184639" y="720969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Volný tvar 44"/>
          <p:cNvSpPr/>
          <p:nvPr/>
        </p:nvSpPr>
        <p:spPr>
          <a:xfrm>
            <a:off x="6247093" y="863534"/>
            <a:ext cx="105508" cy="17880"/>
          </a:xfrm>
          <a:custGeom>
            <a:avLst/>
            <a:gdLst>
              <a:gd name="connsiteX0" fmla="*/ 0 w 105508"/>
              <a:gd name="connsiteY0" fmla="*/ 0 h 17880"/>
              <a:gd name="connsiteX1" fmla="*/ 105508 w 105508"/>
              <a:gd name="connsiteY1" fmla="*/ 17584 h 17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5508" h="17880">
                <a:moveTo>
                  <a:pt x="0" y="0"/>
                </a:moveTo>
                <a:cubicBezTo>
                  <a:pt x="75636" y="21610"/>
                  <a:pt x="40210" y="17584"/>
                  <a:pt x="105508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Volný tvar 45"/>
          <p:cNvSpPr/>
          <p:nvPr/>
        </p:nvSpPr>
        <p:spPr>
          <a:xfrm>
            <a:off x="6466901" y="863534"/>
            <a:ext cx="123092" cy="26384"/>
          </a:xfrm>
          <a:custGeom>
            <a:avLst/>
            <a:gdLst>
              <a:gd name="connsiteX0" fmla="*/ 0 w 123092"/>
              <a:gd name="connsiteY0" fmla="*/ 0 h 26384"/>
              <a:gd name="connsiteX1" fmla="*/ 61546 w 123092"/>
              <a:gd name="connsiteY1" fmla="*/ 8792 h 26384"/>
              <a:gd name="connsiteX2" fmla="*/ 123092 w 123092"/>
              <a:gd name="connsiteY2" fmla="*/ 26377 h 26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3092" h="26384">
                <a:moveTo>
                  <a:pt x="0" y="0"/>
                </a:moveTo>
                <a:cubicBezTo>
                  <a:pt x="20515" y="2931"/>
                  <a:pt x="41353" y="4132"/>
                  <a:pt x="61546" y="8792"/>
                </a:cubicBezTo>
                <a:cubicBezTo>
                  <a:pt x="141763" y="27304"/>
                  <a:pt x="91861" y="26377"/>
                  <a:pt x="123092" y="26377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Volný tvar 46"/>
          <p:cNvSpPr/>
          <p:nvPr/>
        </p:nvSpPr>
        <p:spPr>
          <a:xfrm>
            <a:off x="6255885" y="1558126"/>
            <a:ext cx="105508" cy="17708"/>
          </a:xfrm>
          <a:custGeom>
            <a:avLst/>
            <a:gdLst>
              <a:gd name="connsiteX0" fmla="*/ 0 w 105508"/>
              <a:gd name="connsiteY0" fmla="*/ 0 h 17708"/>
              <a:gd name="connsiteX1" fmla="*/ 61547 w 105508"/>
              <a:gd name="connsiteY1" fmla="*/ 8792 h 17708"/>
              <a:gd name="connsiteX2" fmla="*/ 105508 w 105508"/>
              <a:gd name="connsiteY2" fmla="*/ 17585 h 17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508" h="17708">
                <a:moveTo>
                  <a:pt x="0" y="0"/>
                </a:moveTo>
                <a:cubicBezTo>
                  <a:pt x="20516" y="2931"/>
                  <a:pt x="41226" y="4728"/>
                  <a:pt x="61547" y="8792"/>
                </a:cubicBezTo>
                <a:cubicBezTo>
                  <a:pt x="114780" y="19439"/>
                  <a:pt x="65186" y="17585"/>
                  <a:pt x="105508" y="175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Volný tvar 47"/>
          <p:cNvSpPr/>
          <p:nvPr/>
        </p:nvSpPr>
        <p:spPr>
          <a:xfrm>
            <a:off x="6475693" y="1566918"/>
            <a:ext cx="131885" cy="17901"/>
          </a:xfrm>
          <a:custGeom>
            <a:avLst/>
            <a:gdLst>
              <a:gd name="connsiteX0" fmla="*/ 0 w 131885"/>
              <a:gd name="connsiteY0" fmla="*/ 0 h 17901"/>
              <a:gd name="connsiteX1" fmla="*/ 70339 w 131885"/>
              <a:gd name="connsiteY1" fmla="*/ 17585 h 17901"/>
              <a:gd name="connsiteX2" fmla="*/ 96715 w 131885"/>
              <a:gd name="connsiteY2" fmla="*/ 8793 h 17901"/>
              <a:gd name="connsiteX3" fmla="*/ 123092 w 131885"/>
              <a:gd name="connsiteY3" fmla="*/ 17585 h 17901"/>
              <a:gd name="connsiteX4" fmla="*/ 131885 w 131885"/>
              <a:gd name="connsiteY4" fmla="*/ 17585 h 17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885" h="17901">
                <a:moveTo>
                  <a:pt x="0" y="0"/>
                </a:moveTo>
                <a:cubicBezTo>
                  <a:pt x="23446" y="5862"/>
                  <a:pt x="46270" y="15397"/>
                  <a:pt x="70339" y="17585"/>
                </a:cubicBezTo>
                <a:cubicBezTo>
                  <a:pt x="79569" y="18424"/>
                  <a:pt x="87447" y="8793"/>
                  <a:pt x="96715" y="8793"/>
                </a:cubicBezTo>
                <a:cubicBezTo>
                  <a:pt x="105983" y="8793"/>
                  <a:pt x="114101" y="15337"/>
                  <a:pt x="123092" y="17585"/>
                </a:cubicBezTo>
                <a:cubicBezTo>
                  <a:pt x="125935" y="18296"/>
                  <a:pt x="128954" y="17585"/>
                  <a:pt x="131885" y="1758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Volný tvar 48"/>
          <p:cNvSpPr/>
          <p:nvPr/>
        </p:nvSpPr>
        <p:spPr>
          <a:xfrm>
            <a:off x="2802069" y="1916750"/>
            <a:ext cx="3701562" cy="1581630"/>
          </a:xfrm>
          <a:custGeom>
            <a:avLst/>
            <a:gdLst>
              <a:gd name="connsiteX0" fmla="*/ 0 w 3701562"/>
              <a:gd name="connsiteY0" fmla="*/ 1004184 h 1581630"/>
              <a:gd name="connsiteX1" fmla="*/ 70338 w 3701562"/>
              <a:gd name="connsiteY1" fmla="*/ 933845 h 1581630"/>
              <a:gd name="connsiteX2" fmla="*/ 114300 w 3701562"/>
              <a:gd name="connsiteY2" fmla="*/ 872299 h 1581630"/>
              <a:gd name="connsiteX3" fmla="*/ 140677 w 3701562"/>
              <a:gd name="connsiteY3" fmla="*/ 819545 h 1581630"/>
              <a:gd name="connsiteX4" fmla="*/ 149469 w 3701562"/>
              <a:gd name="connsiteY4" fmla="*/ 793168 h 1581630"/>
              <a:gd name="connsiteX5" fmla="*/ 193431 w 3701562"/>
              <a:gd name="connsiteY5" fmla="*/ 740415 h 1581630"/>
              <a:gd name="connsiteX6" fmla="*/ 219808 w 3701562"/>
              <a:gd name="connsiteY6" fmla="*/ 687661 h 1581630"/>
              <a:gd name="connsiteX7" fmla="*/ 237392 w 3701562"/>
              <a:gd name="connsiteY7" fmla="*/ 634907 h 1581630"/>
              <a:gd name="connsiteX8" fmla="*/ 246185 w 3701562"/>
              <a:gd name="connsiteY8" fmla="*/ 608530 h 1581630"/>
              <a:gd name="connsiteX9" fmla="*/ 272562 w 3701562"/>
              <a:gd name="connsiteY9" fmla="*/ 590945 h 1581630"/>
              <a:gd name="connsiteX10" fmla="*/ 281354 w 3701562"/>
              <a:gd name="connsiteY10" fmla="*/ 564568 h 1581630"/>
              <a:gd name="connsiteX11" fmla="*/ 298938 w 3701562"/>
              <a:gd name="connsiteY11" fmla="*/ 538192 h 1581630"/>
              <a:gd name="connsiteX12" fmla="*/ 342900 w 3701562"/>
              <a:gd name="connsiteY12" fmla="*/ 467853 h 1581630"/>
              <a:gd name="connsiteX13" fmla="*/ 325315 w 3701562"/>
              <a:gd name="connsiteY13" fmla="*/ 590945 h 1581630"/>
              <a:gd name="connsiteX14" fmla="*/ 307731 w 3701562"/>
              <a:gd name="connsiteY14" fmla="*/ 1100899 h 1581630"/>
              <a:gd name="connsiteX15" fmla="*/ 298938 w 3701562"/>
              <a:gd name="connsiteY15" fmla="*/ 1162445 h 1581630"/>
              <a:gd name="connsiteX16" fmla="*/ 281354 w 3701562"/>
              <a:gd name="connsiteY16" fmla="*/ 1487761 h 1581630"/>
              <a:gd name="connsiteX17" fmla="*/ 272562 w 3701562"/>
              <a:gd name="connsiteY17" fmla="*/ 1575684 h 1581630"/>
              <a:gd name="connsiteX18" fmla="*/ 281354 w 3701562"/>
              <a:gd name="connsiteY18" fmla="*/ 1426215 h 1581630"/>
              <a:gd name="connsiteX19" fmla="*/ 290146 w 3701562"/>
              <a:gd name="connsiteY19" fmla="*/ 1382253 h 1581630"/>
              <a:gd name="connsiteX20" fmla="*/ 298938 w 3701562"/>
              <a:gd name="connsiteY20" fmla="*/ 1303122 h 1581630"/>
              <a:gd name="connsiteX21" fmla="*/ 307731 w 3701562"/>
              <a:gd name="connsiteY21" fmla="*/ 1109692 h 1581630"/>
              <a:gd name="connsiteX22" fmla="*/ 334108 w 3701562"/>
              <a:gd name="connsiteY22" fmla="*/ 828338 h 1581630"/>
              <a:gd name="connsiteX23" fmla="*/ 342900 w 3701562"/>
              <a:gd name="connsiteY23" fmla="*/ 793168 h 1581630"/>
              <a:gd name="connsiteX24" fmla="*/ 360485 w 3701562"/>
              <a:gd name="connsiteY24" fmla="*/ 740415 h 1581630"/>
              <a:gd name="connsiteX25" fmla="*/ 369277 w 3701562"/>
              <a:gd name="connsiteY25" fmla="*/ 714038 h 1581630"/>
              <a:gd name="connsiteX26" fmla="*/ 378069 w 3701562"/>
              <a:gd name="connsiteY26" fmla="*/ 687661 h 1581630"/>
              <a:gd name="connsiteX27" fmla="*/ 404446 w 3701562"/>
              <a:gd name="connsiteY27" fmla="*/ 678868 h 1581630"/>
              <a:gd name="connsiteX28" fmla="*/ 430823 w 3701562"/>
              <a:gd name="connsiteY28" fmla="*/ 696453 h 1581630"/>
              <a:gd name="connsiteX29" fmla="*/ 448408 w 3701562"/>
              <a:gd name="connsiteY29" fmla="*/ 757999 h 1581630"/>
              <a:gd name="connsiteX30" fmla="*/ 465992 w 3701562"/>
              <a:gd name="connsiteY30" fmla="*/ 863507 h 1581630"/>
              <a:gd name="connsiteX31" fmla="*/ 501162 w 3701562"/>
              <a:gd name="connsiteY31" fmla="*/ 916261 h 1581630"/>
              <a:gd name="connsiteX32" fmla="*/ 518746 w 3701562"/>
              <a:gd name="connsiteY32" fmla="*/ 942638 h 1581630"/>
              <a:gd name="connsiteX33" fmla="*/ 527538 w 3701562"/>
              <a:gd name="connsiteY33" fmla="*/ 969015 h 1581630"/>
              <a:gd name="connsiteX34" fmla="*/ 580292 w 3701562"/>
              <a:gd name="connsiteY34" fmla="*/ 1004184 h 1581630"/>
              <a:gd name="connsiteX35" fmla="*/ 615462 w 3701562"/>
              <a:gd name="connsiteY35" fmla="*/ 995392 h 1581630"/>
              <a:gd name="connsiteX36" fmla="*/ 633046 w 3701562"/>
              <a:gd name="connsiteY36" fmla="*/ 969015 h 1581630"/>
              <a:gd name="connsiteX37" fmla="*/ 650631 w 3701562"/>
              <a:gd name="connsiteY37" fmla="*/ 898676 h 1581630"/>
              <a:gd name="connsiteX38" fmla="*/ 668215 w 3701562"/>
              <a:gd name="connsiteY38" fmla="*/ 845922 h 1581630"/>
              <a:gd name="connsiteX39" fmla="*/ 677008 w 3701562"/>
              <a:gd name="connsiteY39" fmla="*/ 819545 h 1581630"/>
              <a:gd name="connsiteX40" fmla="*/ 685800 w 3701562"/>
              <a:gd name="connsiteY40" fmla="*/ 784376 h 1581630"/>
              <a:gd name="connsiteX41" fmla="*/ 703385 w 3701562"/>
              <a:gd name="connsiteY41" fmla="*/ 731622 h 1581630"/>
              <a:gd name="connsiteX42" fmla="*/ 729762 w 3701562"/>
              <a:gd name="connsiteY42" fmla="*/ 617322 h 1581630"/>
              <a:gd name="connsiteX43" fmla="*/ 747346 w 3701562"/>
              <a:gd name="connsiteY43" fmla="*/ 538192 h 1581630"/>
              <a:gd name="connsiteX44" fmla="*/ 747346 w 3701562"/>
              <a:gd name="connsiteY44" fmla="*/ 529399 h 1581630"/>
              <a:gd name="connsiteX45" fmla="*/ 773723 w 3701562"/>
              <a:gd name="connsiteY45" fmla="*/ 634907 h 1581630"/>
              <a:gd name="connsiteX46" fmla="*/ 800100 w 3701562"/>
              <a:gd name="connsiteY46" fmla="*/ 643699 h 1581630"/>
              <a:gd name="connsiteX47" fmla="*/ 826477 w 3701562"/>
              <a:gd name="connsiteY47" fmla="*/ 634907 h 1581630"/>
              <a:gd name="connsiteX48" fmla="*/ 879231 w 3701562"/>
              <a:gd name="connsiteY48" fmla="*/ 590945 h 1581630"/>
              <a:gd name="connsiteX49" fmla="*/ 896815 w 3701562"/>
              <a:gd name="connsiteY49" fmla="*/ 538192 h 1581630"/>
              <a:gd name="connsiteX50" fmla="*/ 896815 w 3701562"/>
              <a:gd name="connsiteY50" fmla="*/ 555776 h 1581630"/>
              <a:gd name="connsiteX51" fmla="*/ 879231 w 3701562"/>
              <a:gd name="connsiteY51" fmla="*/ 652492 h 1581630"/>
              <a:gd name="connsiteX52" fmla="*/ 870438 w 3701562"/>
              <a:gd name="connsiteY52" fmla="*/ 784376 h 1581630"/>
              <a:gd name="connsiteX53" fmla="*/ 888023 w 3701562"/>
              <a:gd name="connsiteY53" fmla="*/ 889884 h 1581630"/>
              <a:gd name="connsiteX54" fmla="*/ 905608 w 3701562"/>
              <a:gd name="connsiteY54" fmla="*/ 942638 h 1581630"/>
              <a:gd name="connsiteX55" fmla="*/ 914400 w 3701562"/>
              <a:gd name="connsiteY55" fmla="*/ 986599 h 1581630"/>
              <a:gd name="connsiteX56" fmla="*/ 940777 w 3701562"/>
              <a:gd name="connsiteY56" fmla="*/ 995392 h 1581630"/>
              <a:gd name="connsiteX57" fmla="*/ 1019908 w 3701562"/>
              <a:gd name="connsiteY57" fmla="*/ 925053 h 1581630"/>
              <a:gd name="connsiteX58" fmla="*/ 1081454 w 3701562"/>
              <a:gd name="connsiteY58" fmla="*/ 863507 h 1581630"/>
              <a:gd name="connsiteX59" fmla="*/ 1116623 w 3701562"/>
              <a:gd name="connsiteY59" fmla="*/ 810753 h 1581630"/>
              <a:gd name="connsiteX60" fmla="*/ 1151792 w 3701562"/>
              <a:gd name="connsiteY60" fmla="*/ 757999 h 1581630"/>
              <a:gd name="connsiteX61" fmla="*/ 1160585 w 3701562"/>
              <a:gd name="connsiteY61" fmla="*/ 731622 h 1581630"/>
              <a:gd name="connsiteX62" fmla="*/ 1169377 w 3701562"/>
              <a:gd name="connsiteY62" fmla="*/ 687661 h 1581630"/>
              <a:gd name="connsiteX63" fmla="*/ 1178169 w 3701562"/>
              <a:gd name="connsiteY63" fmla="*/ 652492 h 1581630"/>
              <a:gd name="connsiteX64" fmla="*/ 1169377 w 3701562"/>
              <a:gd name="connsiteY64" fmla="*/ 503022 h 1581630"/>
              <a:gd name="connsiteX65" fmla="*/ 1143000 w 3701562"/>
              <a:gd name="connsiteY65" fmla="*/ 485438 h 1581630"/>
              <a:gd name="connsiteX66" fmla="*/ 1116623 w 3701562"/>
              <a:gd name="connsiteY66" fmla="*/ 503022 h 1581630"/>
              <a:gd name="connsiteX67" fmla="*/ 1107831 w 3701562"/>
              <a:gd name="connsiteY67" fmla="*/ 529399 h 1581630"/>
              <a:gd name="connsiteX68" fmla="*/ 1090246 w 3701562"/>
              <a:gd name="connsiteY68" fmla="*/ 555776 h 1581630"/>
              <a:gd name="connsiteX69" fmla="*/ 1072662 w 3701562"/>
              <a:gd name="connsiteY69" fmla="*/ 608530 h 1581630"/>
              <a:gd name="connsiteX70" fmla="*/ 1090246 w 3701562"/>
              <a:gd name="connsiteY70" fmla="*/ 845922 h 1581630"/>
              <a:gd name="connsiteX71" fmla="*/ 1107831 w 3701562"/>
              <a:gd name="connsiteY71" fmla="*/ 898676 h 1581630"/>
              <a:gd name="connsiteX72" fmla="*/ 1116623 w 3701562"/>
              <a:gd name="connsiteY72" fmla="*/ 925053 h 1581630"/>
              <a:gd name="connsiteX73" fmla="*/ 1143000 w 3701562"/>
              <a:gd name="connsiteY73" fmla="*/ 977807 h 1581630"/>
              <a:gd name="connsiteX74" fmla="*/ 1195754 w 3701562"/>
              <a:gd name="connsiteY74" fmla="*/ 1012976 h 1581630"/>
              <a:gd name="connsiteX75" fmla="*/ 1222131 w 3701562"/>
              <a:gd name="connsiteY75" fmla="*/ 1004184 h 1581630"/>
              <a:gd name="connsiteX76" fmla="*/ 1274885 w 3701562"/>
              <a:gd name="connsiteY76" fmla="*/ 969015 h 1581630"/>
              <a:gd name="connsiteX77" fmla="*/ 1301262 w 3701562"/>
              <a:gd name="connsiteY77" fmla="*/ 907468 h 1581630"/>
              <a:gd name="connsiteX78" fmla="*/ 1318846 w 3701562"/>
              <a:gd name="connsiteY78" fmla="*/ 881092 h 1581630"/>
              <a:gd name="connsiteX79" fmla="*/ 1345223 w 3701562"/>
              <a:gd name="connsiteY79" fmla="*/ 863507 h 1581630"/>
              <a:gd name="connsiteX80" fmla="*/ 1371600 w 3701562"/>
              <a:gd name="connsiteY80" fmla="*/ 810753 h 1581630"/>
              <a:gd name="connsiteX81" fmla="*/ 1397977 w 3701562"/>
              <a:gd name="connsiteY81" fmla="*/ 757999 h 1581630"/>
              <a:gd name="connsiteX82" fmla="*/ 1433146 w 3701562"/>
              <a:gd name="connsiteY82" fmla="*/ 634907 h 1581630"/>
              <a:gd name="connsiteX83" fmla="*/ 1450731 w 3701562"/>
              <a:gd name="connsiteY83" fmla="*/ 485438 h 1581630"/>
              <a:gd name="connsiteX84" fmla="*/ 1468315 w 3701562"/>
              <a:gd name="connsiteY84" fmla="*/ 511815 h 1581630"/>
              <a:gd name="connsiteX85" fmla="*/ 1485900 w 3701562"/>
              <a:gd name="connsiteY85" fmla="*/ 573361 h 1581630"/>
              <a:gd name="connsiteX86" fmla="*/ 1503485 w 3701562"/>
              <a:gd name="connsiteY86" fmla="*/ 626115 h 1581630"/>
              <a:gd name="connsiteX87" fmla="*/ 1538654 w 3701562"/>
              <a:gd name="connsiteY87" fmla="*/ 731622 h 1581630"/>
              <a:gd name="connsiteX88" fmla="*/ 1547446 w 3701562"/>
              <a:gd name="connsiteY88" fmla="*/ 757999 h 1581630"/>
              <a:gd name="connsiteX89" fmla="*/ 1556238 w 3701562"/>
              <a:gd name="connsiteY89" fmla="*/ 784376 h 1581630"/>
              <a:gd name="connsiteX90" fmla="*/ 1565031 w 3701562"/>
              <a:gd name="connsiteY90" fmla="*/ 819545 h 1581630"/>
              <a:gd name="connsiteX91" fmla="*/ 1582615 w 3701562"/>
              <a:gd name="connsiteY91" fmla="*/ 872299 h 1581630"/>
              <a:gd name="connsiteX92" fmla="*/ 1565031 w 3701562"/>
              <a:gd name="connsiteY92" fmla="*/ 960222 h 1581630"/>
              <a:gd name="connsiteX93" fmla="*/ 1538654 w 3701562"/>
              <a:gd name="connsiteY93" fmla="*/ 986599 h 1581630"/>
              <a:gd name="connsiteX94" fmla="*/ 1512277 w 3701562"/>
              <a:gd name="connsiteY94" fmla="*/ 995392 h 1581630"/>
              <a:gd name="connsiteX95" fmla="*/ 1450731 w 3701562"/>
              <a:gd name="connsiteY95" fmla="*/ 986599 h 1581630"/>
              <a:gd name="connsiteX96" fmla="*/ 1477108 w 3701562"/>
              <a:gd name="connsiteY96" fmla="*/ 1004184 h 1581630"/>
              <a:gd name="connsiteX97" fmla="*/ 1503485 w 3701562"/>
              <a:gd name="connsiteY97" fmla="*/ 1012976 h 1581630"/>
              <a:gd name="connsiteX98" fmla="*/ 1635369 w 3701562"/>
              <a:gd name="connsiteY98" fmla="*/ 977807 h 1581630"/>
              <a:gd name="connsiteX99" fmla="*/ 1652954 w 3701562"/>
              <a:gd name="connsiteY99" fmla="*/ 951430 h 1581630"/>
              <a:gd name="connsiteX100" fmla="*/ 1679331 w 3701562"/>
              <a:gd name="connsiteY100" fmla="*/ 925053 h 1581630"/>
              <a:gd name="connsiteX101" fmla="*/ 1688123 w 3701562"/>
              <a:gd name="connsiteY101" fmla="*/ 898676 h 1581630"/>
              <a:gd name="connsiteX102" fmla="*/ 1705708 w 3701562"/>
              <a:gd name="connsiteY102" fmla="*/ 872299 h 1581630"/>
              <a:gd name="connsiteX103" fmla="*/ 1732085 w 3701562"/>
              <a:gd name="connsiteY103" fmla="*/ 793168 h 1581630"/>
              <a:gd name="connsiteX104" fmla="*/ 1740877 w 3701562"/>
              <a:gd name="connsiteY104" fmla="*/ 766792 h 1581630"/>
              <a:gd name="connsiteX105" fmla="*/ 1758462 w 3701562"/>
              <a:gd name="connsiteY105" fmla="*/ 740415 h 1581630"/>
              <a:gd name="connsiteX106" fmla="*/ 1784838 w 3701562"/>
              <a:gd name="connsiteY106" fmla="*/ 643699 h 1581630"/>
              <a:gd name="connsiteX107" fmla="*/ 1793631 w 3701562"/>
              <a:gd name="connsiteY107" fmla="*/ 608530 h 1581630"/>
              <a:gd name="connsiteX108" fmla="*/ 1784838 w 3701562"/>
              <a:gd name="connsiteY108" fmla="*/ 511815 h 1581630"/>
              <a:gd name="connsiteX109" fmla="*/ 1776046 w 3701562"/>
              <a:gd name="connsiteY109" fmla="*/ 485438 h 1581630"/>
              <a:gd name="connsiteX110" fmla="*/ 1749669 w 3701562"/>
              <a:gd name="connsiteY110" fmla="*/ 476645 h 1581630"/>
              <a:gd name="connsiteX111" fmla="*/ 1723292 w 3701562"/>
              <a:gd name="connsiteY111" fmla="*/ 810753 h 1581630"/>
              <a:gd name="connsiteX112" fmla="*/ 1732085 w 3701562"/>
              <a:gd name="connsiteY112" fmla="*/ 845922 h 1581630"/>
              <a:gd name="connsiteX113" fmla="*/ 1749669 w 3701562"/>
              <a:gd name="connsiteY113" fmla="*/ 898676 h 1581630"/>
              <a:gd name="connsiteX114" fmla="*/ 1758462 w 3701562"/>
              <a:gd name="connsiteY114" fmla="*/ 925053 h 1581630"/>
              <a:gd name="connsiteX115" fmla="*/ 1828800 w 3701562"/>
              <a:gd name="connsiteY115" fmla="*/ 986599 h 1581630"/>
              <a:gd name="connsiteX116" fmla="*/ 1855177 w 3701562"/>
              <a:gd name="connsiteY116" fmla="*/ 995392 h 1581630"/>
              <a:gd name="connsiteX117" fmla="*/ 1881554 w 3701562"/>
              <a:gd name="connsiteY117" fmla="*/ 986599 h 1581630"/>
              <a:gd name="connsiteX118" fmla="*/ 1934308 w 3701562"/>
              <a:gd name="connsiteY118" fmla="*/ 951430 h 1581630"/>
              <a:gd name="connsiteX119" fmla="*/ 1943100 w 3701562"/>
              <a:gd name="connsiteY119" fmla="*/ 925053 h 1581630"/>
              <a:gd name="connsiteX120" fmla="*/ 1978269 w 3701562"/>
              <a:gd name="connsiteY120" fmla="*/ 872299 h 1581630"/>
              <a:gd name="connsiteX121" fmla="*/ 1987062 w 3701562"/>
              <a:gd name="connsiteY121" fmla="*/ 819545 h 1581630"/>
              <a:gd name="connsiteX122" fmla="*/ 1995854 w 3701562"/>
              <a:gd name="connsiteY122" fmla="*/ 749207 h 1581630"/>
              <a:gd name="connsiteX123" fmla="*/ 2013438 w 3701562"/>
              <a:gd name="connsiteY123" fmla="*/ 670076 h 1581630"/>
              <a:gd name="connsiteX124" fmla="*/ 2022231 w 3701562"/>
              <a:gd name="connsiteY124" fmla="*/ 617322 h 1581630"/>
              <a:gd name="connsiteX125" fmla="*/ 2039815 w 3701562"/>
              <a:gd name="connsiteY125" fmla="*/ 590945 h 1581630"/>
              <a:gd name="connsiteX126" fmla="*/ 2057400 w 3701562"/>
              <a:gd name="connsiteY126" fmla="*/ 538192 h 1581630"/>
              <a:gd name="connsiteX127" fmla="*/ 2066192 w 3701562"/>
              <a:gd name="connsiteY127" fmla="*/ 511815 h 1581630"/>
              <a:gd name="connsiteX128" fmla="*/ 2092569 w 3701562"/>
              <a:gd name="connsiteY128" fmla="*/ 485438 h 1581630"/>
              <a:gd name="connsiteX129" fmla="*/ 2154115 w 3701562"/>
              <a:gd name="connsiteY129" fmla="*/ 494230 h 1581630"/>
              <a:gd name="connsiteX130" fmla="*/ 2171700 w 3701562"/>
              <a:gd name="connsiteY130" fmla="*/ 520607 h 1581630"/>
              <a:gd name="connsiteX131" fmla="*/ 2162908 w 3701562"/>
              <a:gd name="connsiteY131" fmla="*/ 872299 h 1581630"/>
              <a:gd name="connsiteX132" fmla="*/ 2171700 w 3701562"/>
              <a:gd name="connsiteY132" fmla="*/ 916261 h 1581630"/>
              <a:gd name="connsiteX133" fmla="*/ 2189285 w 3701562"/>
              <a:gd name="connsiteY133" fmla="*/ 881092 h 1581630"/>
              <a:gd name="connsiteX134" fmla="*/ 2206869 w 3701562"/>
              <a:gd name="connsiteY134" fmla="*/ 801961 h 1581630"/>
              <a:gd name="connsiteX135" fmla="*/ 2224454 w 3701562"/>
              <a:gd name="connsiteY135" fmla="*/ 705245 h 1581630"/>
              <a:gd name="connsiteX136" fmla="*/ 2242038 w 3701562"/>
              <a:gd name="connsiteY136" fmla="*/ 652492 h 1581630"/>
              <a:gd name="connsiteX137" fmla="*/ 2259623 w 3701562"/>
              <a:gd name="connsiteY137" fmla="*/ 590945 h 1581630"/>
              <a:gd name="connsiteX138" fmla="*/ 2303585 w 3701562"/>
              <a:gd name="connsiteY138" fmla="*/ 538192 h 1581630"/>
              <a:gd name="connsiteX139" fmla="*/ 2329962 w 3701562"/>
              <a:gd name="connsiteY139" fmla="*/ 520607 h 1581630"/>
              <a:gd name="connsiteX140" fmla="*/ 2382715 w 3701562"/>
              <a:gd name="connsiteY140" fmla="*/ 546984 h 1581630"/>
              <a:gd name="connsiteX141" fmla="*/ 2391508 w 3701562"/>
              <a:gd name="connsiteY141" fmla="*/ 573361 h 1581630"/>
              <a:gd name="connsiteX142" fmla="*/ 2373923 w 3701562"/>
              <a:gd name="connsiteY142" fmla="*/ 740415 h 1581630"/>
              <a:gd name="connsiteX143" fmla="*/ 2382715 w 3701562"/>
              <a:gd name="connsiteY143" fmla="*/ 889884 h 1581630"/>
              <a:gd name="connsiteX144" fmla="*/ 2417885 w 3701562"/>
              <a:gd name="connsiteY144" fmla="*/ 986599 h 1581630"/>
              <a:gd name="connsiteX145" fmla="*/ 2470638 w 3701562"/>
              <a:gd name="connsiteY145" fmla="*/ 1004184 h 1581630"/>
              <a:gd name="connsiteX146" fmla="*/ 2514600 w 3701562"/>
              <a:gd name="connsiteY146" fmla="*/ 995392 h 1581630"/>
              <a:gd name="connsiteX147" fmla="*/ 2549769 w 3701562"/>
              <a:gd name="connsiteY147" fmla="*/ 942638 h 1581630"/>
              <a:gd name="connsiteX148" fmla="*/ 2593731 w 3701562"/>
              <a:gd name="connsiteY148" fmla="*/ 889884 h 1581630"/>
              <a:gd name="connsiteX149" fmla="*/ 2620108 w 3701562"/>
              <a:gd name="connsiteY149" fmla="*/ 863507 h 1581630"/>
              <a:gd name="connsiteX150" fmla="*/ 2637692 w 3701562"/>
              <a:gd name="connsiteY150" fmla="*/ 810753 h 1581630"/>
              <a:gd name="connsiteX151" fmla="*/ 2646485 w 3701562"/>
              <a:gd name="connsiteY151" fmla="*/ 784376 h 1581630"/>
              <a:gd name="connsiteX152" fmla="*/ 2664069 w 3701562"/>
              <a:gd name="connsiteY152" fmla="*/ 757999 h 1581630"/>
              <a:gd name="connsiteX153" fmla="*/ 2699238 w 3701562"/>
              <a:gd name="connsiteY153" fmla="*/ 634907 h 1581630"/>
              <a:gd name="connsiteX154" fmla="*/ 2716823 w 3701562"/>
              <a:gd name="connsiteY154" fmla="*/ 608530 h 1581630"/>
              <a:gd name="connsiteX155" fmla="*/ 2743200 w 3701562"/>
              <a:gd name="connsiteY155" fmla="*/ 538192 h 1581630"/>
              <a:gd name="connsiteX156" fmla="*/ 2769577 w 3701562"/>
              <a:gd name="connsiteY156" fmla="*/ 476645 h 1581630"/>
              <a:gd name="connsiteX157" fmla="*/ 2778369 w 3701562"/>
              <a:gd name="connsiteY157" fmla="*/ 423892 h 1581630"/>
              <a:gd name="connsiteX158" fmla="*/ 2787162 w 3701562"/>
              <a:gd name="connsiteY158" fmla="*/ 388722 h 1581630"/>
              <a:gd name="connsiteX159" fmla="*/ 2795954 w 3701562"/>
              <a:gd name="connsiteY159" fmla="*/ 265630 h 1581630"/>
              <a:gd name="connsiteX160" fmla="*/ 2822331 w 3701562"/>
              <a:gd name="connsiteY160" fmla="*/ 177707 h 1581630"/>
              <a:gd name="connsiteX161" fmla="*/ 2839915 w 3701562"/>
              <a:gd name="connsiteY161" fmla="*/ 107368 h 1581630"/>
              <a:gd name="connsiteX162" fmla="*/ 2866292 w 3701562"/>
              <a:gd name="connsiteY162" fmla="*/ 28238 h 1581630"/>
              <a:gd name="connsiteX163" fmla="*/ 2875085 w 3701562"/>
              <a:gd name="connsiteY163" fmla="*/ 1861 h 1581630"/>
              <a:gd name="connsiteX164" fmla="*/ 2857500 w 3701562"/>
              <a:gd name="connsiteY164" fmla="*/ 89784 h 1581630"/>
              <a:gd name="connsiteX165" fmla="*/ 2848708 w 3701562"/>
              <a:gd name="connsiteY165" fmla="*/ 133745 h 1581630"/>
              <a:gd name="connsiteX166" fmla="*/ 2839915 w 3701562"/>
              <a:gd name="connsiteY166" fmla="*/ 186499 h 1581630"/>
              <a:gd name="connsiteX167" fmla="*/ 2831123 w 3701562"/>
              <a:gd name="connsiteY167" fmla="*/ 230461 h 1581630"/>
              <a:gd name="connsiteX168" fmla="*/ 2804746 w 3701562"/>
              <a:gd name="connsiteY168" fmla="*/ 397515 h 1581630"/>
              <a:gd name="connsiteX169" fmla="*/ 2787162 w 3701562"/>
              <a:gd name="connsiteY169" fmla="*/ 582153 h 1581630"/>
              <a:gd name="connsiteX170" fmla="*/ 2813538 w 3701562"/>
              <a:gd name="connsiteY170" fmla="*/ 907468 h 1581630"/>
              <a:gd name="connsiteX171" fmla="*/ 2822331 w 3701562"/>
              <a:gd name="connsiteY171" fmla="*/ 933845 h 1581630"/>
              <a:gd name="connsiteX172" fmla="*/ 2848708 w 3701562"/>
              <a:gd name="connsiteY172" fmla="*/ 986599 h 1581630"/>
              <a:gd name="connsiteX173" fmla="*/ 2875085 w 3701562"/>
              <a:gd name="connsiteY173" fmla="*/ 1004184 h 1581630"/>
              <a:gd name="connsiteX174" fmla="*/ 2963008 w 3701562"/>
              <a:gd name="connsiteY174" fmla="*/ 977807 h 1581630"/>
              <a:gd name="connsiteX175" fmla="*/ 2998177 w 3701562"/>
              <a:gd name="connsiteY175" fmla="*/ 925053 h 1581630"/>
              <a:gd name="connsiteX176" fmla="*/ 3006969 w 3701562"/>
              <a:gd name="connsiteY176" fmla="*/ 898676 h 1581630"/>
              <a:gd name="connsiteX177" fmla="*/ 3050931 w 3701562"/>
              <a:gd name="connsiteY177" fmla="*/ 819545 h 1581630"/>
              <a:gd name="connsiteX178" fmla="*/ 3068515 w 3701562"/>
              <a:gd name="connsiteY178" fmla="*/ 740415 h 1581630"/>
              <a:gd name="connsiteX179" fmla="*/ 3103685 w 3701562"/>
              <a:gd name="connsiteY179" fmla="*/ 617322 h 1581630"/>
              <a:gd name="connsiteX180" fmla="*/ 3121269 w 3701562"/>
              <a:gd name="connsiteY180" fmla="*/ 590945 h 1581630"/>
              <a:gd name="connsiteX181" fmla="*/ 3147646 w 3701562"/>
              <a:gd name="connsiteY181" fmla="*/ 503022 h 1581630"/>
              <a:gd name="connsiteX182" fmla="*/ 3156438 w 3701562"/>
              <a:gd name="connsiteY182" fmla="*/ 476645 h 1581630"/>
              <a:gd name="connsiteX183" fmla="*/ 3165231 w 3701562"/>
              <a:gd name="connsiteY183" fmla="*/ 450268 h 1581630"/>
              <a:gd name="connsiteX184" fmla="*/ 3174023 w 3701562"/>
              <a:gd name="connsiteY184" fmla="*/ 485438 h 1581630"/>
              <a:gd name="connsiteX185" fmla="*/ 3191608 w 3701562"/>
              <a:gd name="connsiteY185" fmla="*/ 582153 h 1581630"/>
              <a:gd name="connsiteX186" fmla="*/ 3209192 w 3701562"/>
              <a:gd name="connsiteY186" fmla="*/ 608530 h 1581630"/>
              <a:gd name="connsiteX187" fmla="*/ 3244362 w 3701562"/>
              <a:gd name="connsiteY187" fmla="*/ 687661 h 1581630"/>
              <a:gd name="connsiteX188" fmla="*/ 3253154 w 3701562"/>
              <a:gd name="connsiteY188" fmla="*/ 714038 h 1581630"/>
              <a:gd name="connsiteX189" fmla="*/ 3288323 w 3701562"/>
              <a:gd name="connsiteY189" fmla="*/ 766792 h 1581630"/>
              <a:gd name="connsiteX190" fmla="*/ 3314700 w 3701562"/>
              <a:gd name="connsiteY190" fmla="*/ 845922 h 1581630"/>
              <a:gd name="connsiteX191" fmla="*/ 3323492 w 3701562"/>
              <a:gd name="connsiteY191" fmla="*/ 872299 h 1581630"/>
              <a:gd name="connsiteX192" fmla="*/ 3305908 w 3701562"/>
              <a:gd name="connsiteY192" fmla="*/ 969015 h 1581630"/>
              <a:gd name="connsiteX193" fmla="*/ 3288323 w 3701562"/>
              <a:gd name="connsiteY193" fmla="*/ 995392 h 1581630"/>
              <a:gd name="connsiteX194" fmla="*/ 3261946 w 3701562"/>
              <a:gd name="connsiteY194" fmla="*/ 1004184 h 1581630"/>
              <a:gd name="connsiteX195" fmla="*/ 3209192 w 3701562"/>
              <a:gd name="connsiteY195" fmla="*/ 995392 h 1581630"/>
              <a:gd name="connsiteX196" fmla="*/ 3165231 w 3701562"/>
              <a:gd name="connsiteY196" fmla="*/ 951430 h 1581630"/>
              <a:gd name="connsiteX197" fmla="*/ 3147646 w 3701562"/>
              <a:gd name="connsiteY197" fmla="*/ 898676 h 1581630"/>
              <a:gd name="connsiteX198" fmla="*/ 3156438 w 3701562"/>
              <a:gd name="connsiteY198" fmla="*/ 925053 h 1581630"/>
              <a:gd name="connsiteX199" fmla="*/ 3165231 w 3701562"/>
              <a:gd name="connsiteY199" fmla="*/ 951430 h 1581630"/>
              <a:gd name="connsiteX200" fmla="*/ 3174023 w 3701562"/>
              <a:gd name="connsiteY200" fmla="*/ 977807 h 1581630"/>
              <a:gd name="connsiteX201" fmla="*/ 3226777 w 3701562"/>
              <a:gd name="connsiteY201" fmla="*/ 1012976 h 1581630"/>
              <a:gd name="connsiteX202" fmla="*/ 3297115 w 3701562"/>
              <a:gd name="connsiteY202" fmla="*/ 986599 h 1581630"/>
              <a:gd name="connsiteX203" fmla="*/ 3314700 w 3701562"/>
              <a:gd name="connsiteY203" fmla="*/ 960222 h 1581630"/>
              <a:gd name="connsiteX204" fmla="*/ 3349869 w 3701562"/>
              <a:gd name="connsiteY204" fmla="*/ 907468 h 1581630"/>
              <a:gd name="connsiteX205" fmla="*/ 3385038 w 3701562"/>
              <a:gd name="connsiteY205" fmla="*/ 863507 h 1581630"/>
              <a:gd name="connsiteX206" fmla="*/ 3411415 w 3701562"/>
              <a:gd name="connsiteY206" fmla="*/ 810753 h 1581630"/>
              <a:gd name="connsiteX207" fmla="*/ 3420208 w 3701562"/>
              <a:gd name="connsiteY207" fmla="*/ 784376 h 1581630"/>
              <a:gd name="connsiteX208" fmla="*/ 3455377 w 3701562"/>
              <a:gd name="connsiteY208" fmla="*/ 731622 h 1581630"/>
              <a:gd name="connsiteX209" fmla="*/ 3490546 w 3701562"/>
              <a:gd name="connsiteY209" fmla="*/ 652492 h 1581630"/>
              <a:gd name="connsiteX210" fmla="*/ 3499338 w 3701562"/>
              <a:gd name="connsiteY210" fmla="*/ 626115 h 1581630"/>
              <a:gd name="connsiteX211" fmla="*/ 3552092 w 3701562"/>
              <a:gd name="connsiteY211" fmla="*/ 590945 h 1581630"/>
              <a:gd name="connsiteX212" fmla="*/ 3604846 w 3701562"/>
              <a:gd name="connsiteY212" fmla="*/ 590945 h 1581630"/>
              <a:gd name="connsiteX213" fmla="*/ 3666392 w 3701562"/>
              <a:gd name="connsiteY213" fmla="*/ 599738 h 1581630"/>
              <a:gd name="connsiteX214" fmla="*/ 3683977 w 3701562"/>
              <a:gd name="connsiteY214" fmla="*/ 626115 h 1581630"/>
              <a:gd name="connsiteX215" fmla="*/ 3701562 w 3701562"/>
              <a:gd name="connsiteY215" fmla="*/ 678868 h 1581630"/>
              <a:gd name="connsiteX216" fmla="*/ 3692769 w 3701562"/>
              <a:gd name="connsiteY216" fmla="*/ 749207 h 1581630"/>
              <a:gd name="connsiteX217" fmla="*/ 3640015 w 3701562"/>
              <a:gd name="connsiteY217" fmla="*/ 766792 h 1581630"/>
              <a:gd name="connsiteX218" fmla="*/ 3613638 w 3701562"/>
              <a:gd name="connsiteY218" fmla="*/ 775584 h 1581630"/>
              <a:gd name="connsiteX219" fmla="*/ 3587262 w 3701562"/>
              <a:gd name="connsiteY219" fmla="*/ 757999 h 1581630"/>
              <a:gd name="connsiteX220" fmla="*/ 3578469 w 3701562"/>
              <a:gd name="connsiteY220" fmla="*/ 731622 h 1581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</a:cxnLst>
            <a:rect l="l" t="t" r="r" b="b"/>
            <a:pathLst>
              <a:path w="3701562" h="1581630">
                <a:moveTo>
                  <a:pt x="0" y="1004184"/>
                </a:moveTo>
                <a:cubicBezTo>
                  <a:pt x="23446" y="980738"/>
                  <a:pt x="47932" y="958288"/>
                  <a:pt x="70338" y="933845"/>
                </a:cubicBezTo>
                <a:cubicBezTo>
                  <a:pt x="83667" y="919304"/>
                  <a:pt x="102568" y="889897"/>
                  <a:pt x="114300" y="872299"/>
                </a:cubicBezTo>
                <a:cubicBezTo>
                  <a:pt x="136399" y="806000"/>
                  <a:pt x="106589" y="887722"/>
                  <a:pt x="140677" y="819545"/>
                </a:cubicBezTo>
                <a:cubicBezTo>
                  <a:pt x="144822" y="811256"/>
                  <a:pt x="145324" y="801457"/>
                  <a:pt x="149469" y="793168"/>
                </a:cubicBezTo>
                <a:cubicBezTo>
                  <a:pt x="161709" y="768689"/>
                  <a:pt x="173989" y="759857"/>
                  <a:pt x="193431" y="740415"/>
                </a:cubicBezTo>
                <a:cubicBezTo>
                  <a:pt x="225495" y="644219"/>
                  <a:pt x="174357" y="789926"/>
                  <a:pt x="219808" y="687661"/>
                </a:cubicBezTo>
                <a:cubicBezTo>
                  <a:pt x="227336" y="670723"/>
                  <a:pt x="231530" y="652492"/>
                  <a:pt x="237392" y="634907"/>
                </a:cubicBezTo>
                <a:cubicBezTo>
                  <a:pt x="240323" y="626115"/>
                  <a:pt x="238474" y="613671"/>
                  <a:pt x="246185" y="608530"/>
                </a:cubicBezTo>
                <a:lnTo>
                  <a:pt x="272562" y="590945"/>
                </a:lnTo>
                <a:cubicBezTo>
                  <a:pt x="275493" y="582153"/>
                  <a:pt x="277209" y="572857"/>
                  <a:pt x="281354" y="564568"/>
                </a:cubicBezTo>
                <a:cubicBezTo>
                  <a:pt x="286079" y="555117"/>
                  <a:pt x="294646" y="547848"/>
                  <a:pt x="298938" y="538192"/>
                </a:cubicBezTo>
                <a:cubicBezTo>
                  <a:pt x="329777" y="468805"/>
                  <a:pt x="295449" y="499487"/>
                  <a:pt x="342900" y="467853"/>
                </a:cubicBezTo>
                <a:cubicBezTo>
                  <a:pt x="325670" y="519544"/>
                  <a:pt x="328665" y="503847"/>
                  <a:pt x="325315" y="590945"/>
                </a:cubicBezTo>
                <a:cubicBezTo>
                  <a:pt x="318216" y="775513"/>
                  <a:pt x="322373" y="925203"/>
                  <a:pt x="307731" y="1100899"/>
                </a:cubicBezTo>
                <a:cubicBezTo>
                  <a:pt x="306010" y="1121551"/>
                  <a:pt x="301869" y="1141930"/>
                  <a:pt x="298938" y="1162445"/>
                </a:cubicBezTo>
                <a:cubicBezTo>
                  <a:pt x="292415" y="1312483"/>
                  <a:pt x="292480" y="1354240"/>
                  <a:pt x="281354" y="1487761"/>
                </a:cubicBezTo>
                <a:cubicBezTo>
                  <a:pt x="278908" y="1517113"/>
                  <a:pt x="272562" y="1605138"/>
                  <a:pt x="272562" y="1575684"/>
                </a:cubicBezTo>
                <a:cubicBezTo>
                  <a:pt x="272562" y="1525775"/>
                  <a:pt x="276836" y="1475919"/>
                  <a:pt x="281354" y="1426215"/>
                </a:cubicBezTo>
                <a:cubicBezTo>
                  <a:pt x="282707" y="1411332"/>
                  <a:pt x="288033" y="1397047"/>
                  <a:pt x="290146" y="1382253"/>
                </a:cubicBezTo>
                <a:cubicBezTo>
                  <a:pt x="293899" y="1355980"/>
                  <a:pt x="296007" y="1329499"/>
                  <a:pt x="298938" y="1303122"/>
                </a:cubicBezTo>
                <a:cubicBezTo>
                  <a:pt x="301869" y="1238645"/>
                  <a:pt x="303787" y="1174115"/>
                  <a:pt x="307731" y="1109692"/>
                </a:cubicBezTo>
                <a:cubicBezTo>
                  <a:pt x="316485" y="966711"/>
                  <a:pt x="311623" y="929518"/>
                  <a:pt x="334108" y="828338"/>
                </a:cubicBezTo>
                <a:cubicBezTo>
                  <a:pt x="336729" y="816542"/>
                  <a:pt x="339428" y="804742"/>
                  <a:pt x="342900" y="793168"/>
                </a:cubicBezTo>
                <a:cubicBezTo>
                  <a:pt x="348226" y="775414"/>
                  <a:pt x="354623" y="757999"/>
                  <a:pt x="360485" y="740415"/>
                </a:cubicBezTo>
                <a:lnTo>
                  <a:pt x="369277" y="714038"/>
                </a:lnTo>
                <a:cubicBezTo>
                  <a:pt x="372208" y="705246"/>
                  <a:pt x="369277" y="690592"/>
                  <a:pt x="378069" y="687661"/>
                </a:cubicBezTo>
                <a:lnTo>
                  <a:pt x="404446" y="678868"/>
                </a:lnTo>
                <a:cubicBezTo>
                  <a:pt x="413238" y="684730"/>
                  <a:pt x="424222" y="688201"/>
                  <a:pt x="430823" y="696453"/>
                </a:cubicBezTo>
                <a:cubicBezTo>
                  <a:pt x="435408" y="702184"/>
                  <a:pt x="447834" y="755704"/>
                  <a:pt x="448408" y="757999"/>
                </a:cubicBezTo>
                <a:cubicBezTo>
                  <a:pt x="450022" y="772522"/>
                  <a:pt x="451672" y="837731"/>
                  <a:pt x="465992" y="863507"/>
                </a:cubicBezTo>
                <a:cubicBezTo>
                  <a:pt x="476256" y="881982"/>
                  <a:pt x="489439" y="898676"/>
                  <a:pt x="501162" y="916261"/>
                </a:cubicBezTo>
                <a:cubicBezTo>
                  <a:pt x="507023" y="925053"/>
                  <a:pt x="515405" y="932613"/>
                  <a:pt x="518746" y="942638"/>
                </a:cubicBezTo>
                <a:cubicBezTo>
                  <a:pt x="521677" y="951430"/>
                  <a:pt x="522397" y="961304"/>
                  <a:pt x="527538" y="969015"/>
                </a:cubicBezTo>
                <a:cubicBezTo>
                  <a:pt x="546355" y="997241"/>
                  <a:pt x="552638" y="994966"/>
                  <a:pt x="580292" y="1004184"/>
                </a:cubicBezTo>
                <a:cubicBezTo>
                  <a:pt x="592015" y="1001253"/>
                  <a:pt x="605407" y="1002095"/>
                  <a:pt x="615462" y="995392"/>
                </a:cubicBezTo>
                <a:cubicBezTo>
                  <a:pt x="624254" y="989531"/>
                  <a:pt x="628320" y="978466"/>
                  <a:pt x="633046" y="969015"/>
                </a:cubicBezTo>
                <a:cubicBezTo>
                  <a:pt x="643716" y="947675"/>
                  <a:pt x="644613" y="920743"/>
                  <a:pt x="650631" y="898676"/>
                </a:cubicBezTo>
                <a:cubicBezTo>
                  <a:pt x="655508" y="880793"/>
                  <a:pt x="662353" y="863507"/>
                  <a:pt x="668215" y="845922"/>
                </a:cubicBezTo>
                <a:cubicBezTo>
                  <a:pt x="671146" y="837130"/>
                  <a:pt x="674760" y="828536"/>
                  <a:pt x="677008" y="819545"/>
                </a:cubicBezTo>
                <a:cubicBezTo>
                  <a:pt x="679939" y="807822"/>
                  <a:pt x="682328" y="795950"/>
                  <a:pt x="685800" y="784376"/>
                </a:cubicBezTo>
                <a:cubicBezTo>
                  <a:pt x="691126" y="766622"/>
                  <a:pt x="699750" y="749798"/>
                  <a:pt x="703385" y="731622"/>
                </a:cubicBezTo>
                <a:cubicBezTo>
                  <a:pt x="722787" y="634611"/>
                  <a:pt x="711517" y="672053"/>
                  <a:pt x="729762" y="617322"/>
                </a:cubicBezTo>
                <a:cubicBezTo>
                  <a:pt x="745630" y="522111"/>
                  <a:pt x="730030" y="598800"/>
                  <a:pt x="747346" y="538192"/>
                </a:cubicBezTo>
                <a:cubicBezTo>
                  <a:pt x="769428" y="460903"/>
                  <a:pt x="751490" y="516965"/>
                  <a:pt x="747346" y="529399"/>
                </a:cubicBezTo>
                <a:cubicBezTo>
                  <a:pt x="750379" y="556697"/>
                  <a:pt x="744174" y="611268"/>
                  <a:pt x="773723" y="634907"/>
                </a:cubicBezTo>
                <a:cubicBezTo>
                  <a:pt x="780960" y="640697"/>
                  <a:pt x="791308" y="640768"/>
                  <a:pt x="800100" y="643699"/>
                </a:cubicBezTo>
                <a:cubicBezTo>
                  <a:pt x="808892" y="640768"/>
                  <a:pt x="818188" y="639052"/>
                  <a:pt x="826477" y="634907"/>
                </a:cubicBezTo>
                <a:cubicBezTo>
                  <a:pt x="850958" y="622667"/>
                  <a:pt x="859787" y="610389"/>
                  <a:pt x="879231" y="590945"/>
                </a:cubicBezTo>
                <a:lnTo>
                  <a:pt x="896815" y="538192"/>
                </a:lnTo>
                <a:cubicBezTo>
                  <a:pt x="911652" y="493681"/>
                  <a:pt x="905301" y="509107"/>
                  <a:pt x="896815" y="555776"/>
                </a:cubicBezTo>
                <a:cubicBezTo>
                  <a:pt x="874301" y="679600"/>
                  <a:pt x="900963" y="543829"/>
                  <a:pt x="879231" y="652492"/>
                </a:cubicBezTo>
                <a:cubicBezTo>
                  <a:pt x="876300" y="696453"/>
                  <a:pt x="870438" y="740317"/>
                  <a:pt x="870438" y="784376"/>
                </a:cubicBezTo>
                <a:cubicBezTo>
                  <a:pt x="870438" y="813464"/>
                  <a:pt x="878764" y="859019"/>
                  <a:pt x="888023" y="889884"/>
                </a:cubicBezTo>
                <a:cubicBezTo>
                  <a:pt x="893349" y="907638"/>
                  <a:pt x="901973" y="924462"/>
                  <a:pt x="905608" y="942638"/>
                </a:cubicBezTo>
                <a:cubicBezTo>
                  <a:pt x="908539" y="957292"/>
                  <a:pt x="906111" y="974165"/>
                  <a:pt x="914400" y="986599"/>
                </a:cubicBezTo>
                <a:cubicBezTo>
                  <a:pt x="919541" y="994310"/>
                  <a:pt x="931985" y="992461"/>
                  <a:pt x="940777" y="995392"/>
                </a:cubicBezTo>
                <a:cubicBezTo>
                  <a:pt x="972491" y="974249"/>
                  <a:pt x="995819" y="961188"/>
                  <a:pt x="1019908" y="925053"/>
                </a:cubicBezTo>
                <a:cubicBezTo>
                  <a:pt x="1060218" y="864588"/>
                  <a:pt x="1035027" y="878982"/>
                  <a:pt x="1081454" y="863507"/>
                </a:cubicBezTo>
                <a:cubicBezTo>
                  <a:pt x="1139992" y="804969"/>
                  <a:pt x="1084812" y="868013"/>
                  <a:pt x="1116623" y="810753"/>
                </a:cubicBezTo>
                <a:cubicBezTo>
                  <a:pt x="1126886" y="792278"/>
                  <a:pt x="1145108" y="778048"/>
                  <a:pt x="1151792" y="757999"/>
                </a:cubicBezTo>
                <a:cubicBezTo>
                  <a:pt x="1154723" y="749207"/>
                  <a:pt x="1158337" y="740613"/>
                  <a:pt x="1160585" y="731622"/>
                </a:cubicBezTo>
                <a:cubicBezTo>
                  <a:pt x="1164210" y="717124"/>
                  <a:pt x="1166135" y="702249"/>
                  <a:pt x="1169377" y="687661"/>
                </a:cubicBezTo>
                <a:cubicBezTo>
                  <a:pt x="1171998" y="675865"/>
                  <a:pt x="1175238" y="664215"/>
                  <a:pt x="1178169" y="652492"/>
                </a:cubicBezTo>
                <a:cubicBezTo>
                  <a:pt x="1175238" y="602669"/>
                  <a:pt x="1179659" y="551861"/>
                  <a:pt x="1169377" y="503022"/>
                </a:cubicBezTo>
                <a:cubicBezTo>
                  <a:pt x="1167200" y="492682"/>
                  <a:pt x="1153567" y="485438"/>
                  <a:pt x="1143000" y="485438"/>
                </a:cubicBezTo>
                <a:cubicBezTo>
                  <a:pt x="1132433" y="485438"/>
                  <a:pt x="1125415" y="497161"/>
                  <a:pt x="1116623" y="503022"/>
                </a:cubicBezTo>
                <a:cubicBezTo>
                  <a:pt x="1113692" y="511814"/>
                  <a:pt x="1111976" y="521110"/>
                  <a:pt x="1107831" y="529399"/>
                </a:cubicBezTo>
                <a:cubicBezTo>
                  <a:pt x="1103105" y="538851"/>
                  <a:pt x="1094538" y="546120"/>
                  <a:pt x="1090246" y="555776"/>
                </a:cubicBezTo>
                <a:cubicBezTo>
                  <a:pt x="1082718" y="572714"/>
                  <a:pt x="1072662" y="608530"/>
                  <a:pt x="1072662" y="608530"/>
                </a:cubicBezTo>
                <a:cubicBezTo>
                  <a:pt x="1074250" y="640285"/>
                  <a:pt x="1076064" y="784466"/>
                  <a:pt x="1090246" y="845922"/>
                </a:cubicBezTo>
                <a:cubicBezTo>
                  <a:pt x="1094414" y="863983"/>
                  <a:pt x="1101969" y="881091"/>
                  <a:pt x="1107831" y="898676"/>
                </a:cubicBezTo>
                <a:lnTo>
                  <a:pt x="1116623" y="925053"/>
                </a:lnTo>
                <a:cubicBezTo>
                  <a:pt x="1122895" y="943869"/>
                  <a:pt x="1126958" y="963770"/>
                  <a:pt x="1143000" y="977807"/>
                </a:cubicBezTo>
                <a:cubicBezTo>
                  <a:pt x="1158905" y="991724"/>
                  <a:pt x="1195754" y="1012976"/>
                  <a:pt x="1195754" y="1012976"/>
                </a:cubicBezTo>
                <a:cubicBezTo>
                  <a:pt x="1204546" y="1010045"/>
                  <a:pt x="1214029" y="1008685"/>
                  <a:pt x="1222131" y="1004184"/>
                </a:cubicBezTo>
                <a:cubicBezTo>
                  <a:pt x="1240606" y="993921"/>
                  <a:pt x="1274885" y="969015"/>
                  <a:pt x="1274885" y="969015"/>
                </a:cubicBezTo>
                <a:cubicBezTo>
                  <a:pt x="1284749" y="939422"/>
                  <a:pt x="1283878" y="937891"/>
                  <a:pt x="1301262" y="907468"/>
                </a:cubicBezTo>
                <a:cubicBezTo>
                  <a:pt x="1306505" y="898294"/>
                  <a:pt x="1311374" y="888564"/>
                  <a:pt x="1318846" y="881092"/>
                </a:cubicBezTo>
                <a:cubicBezTo>
                  <a:pt x="1326318" y="873620"/>
                  <a:pt x="1336431" y="869369"/>
                  <a:pt x="1345223" y="863507"/>
                </a:cubicBezTo>
                <a:cubicBezTo>
                  <a:pt x="1367322" y="797208"/>
                  <a:pt x="1337512" y="878930"/>
                  <a:pt x="1371600" y="810753"/>
                </a:cubicBezTo>
                <a:cubicBezTo>
                  <a:pt x="1408002" y="737949"/>
                  <a:pt x="1347581" y="833592"/>
                  <a:pt x="1397977" y="757999"/>
                </a:cubicBezTo>
                <a:cubicBezTo>
                  <a:pt x="1411915" y="716185"/>
                  <a:pt x="1425786" y="679071"/>
                  <a:pt x="1433146" y="634907"/>
                </a:cubicBezTo>
                <a:cubicBezTo>
                  <a:pt x="1447260" y="550222"/>
                  <a:pt x="1440324" y="599907"/>
                  <a:pt x="1450731" y="485438"/>
                </a:cubicBezTo>
                <a:cubicBezTo>
                  <a:pt x="1456592" y="494230"/>
                  <a:pt x="1463589" y="502364"/>
                  <a:pt x="1468315" y="511815"/>
                </a:cubicBezTo>
                <a:cubicBezTo>
                  <a:pt x="1475705" y="526595"/>
                  <a:pt x="1481672" y="559267"/>
                  <a:pt x="1485900" y="573361"/>
                </a:cubicBezTo>
                <a:cubicBezTo>
                  <a:pt x="1491226" y="591115"/>
                  <a:pt x="1497623" y="608530"/>
                  <a:pt x="1503485" y="626115"/>
                </a:cubicBezTo>
                <a:lnTo>
                  <a:pt x="1538654" y="731622"/>
                </a:lnTo>
                <a:lnTo>
                  <a:pt x="1547446" y="757999"/>
                </a:lnTo>
                <a:cubicBezTo>
                  <a:pt x="1550377" y="766791"/>
                  <a:pt x="1553990" y="775385"/>
                  <a:pt x="1556238" y="784376"/>
                </a:cubicBezTo>
                <a:cubicBezTo>
                  <a:pt x="1559169" y="796099"/>
                  <a:pt x="1561559" y="807971"/>
                  <a:pt x="1565031" y="819545"/>
                </a:cubicBezTo>
                <a:cubicBezTo>
                  <a:pt x="1570357" y="837299"/>
                  <a:pt x="1582615" y="872299"/>
                  <a:pt x="1582615" y="872299"/>
                </a:cubicBezTo>
                <a:cubicBezTo>
                  <a:pt x="1581871" y="877510"/>
                  <a:pt x="1576191" y="943482"/>
                  <a:pt x="1565031" y="960222"/>
                </a:cubicBezTo>
                <a:cubicBezTo>
                  <a:pt x="1558134" y="970568"/>
                  <a:pt x="1549000" y="979702"/>
                  <a:pt x="1538654" y="986599"/>
                </a:cubicBezTo>
                <a:cubicBezTo>
                  <a:pt x="1530943" y="991740"/>
                  <a:pt x="1521069" y="992461"/>
                  <a:pt x="1512277" y="995392"/>
                </a:cubicBezTo>
                <a:cubicBezTo>
                  <a:pt x="1491762" y="992461"/>
                  <a:pt x="1470836" y="981573"/>
                  <a:pt x="1450731" y="986599"/>
                </a:cubicBezTo>
                <a:cubicBezTo>
                  <a:pt x="1440479" y="989162"/>
                  <a:pt x="1467656" y="999458"/>
                  <a:pt x="1477108" y="1004184"/>
                </a:cubicBezTo>
                <a:cubicBezTo>
                  <a:pt x="1485397" y="1008329"/>
                  <a:pt x="1494693" y="1010045"/>
                  <a:pt x="1503485" y="1012976"/>
                </a:cubicBezTo>
                <a:cubicBezTo>
                  <a:pt x="1619415" y="993655"/>
                  <a:pt x="1579326" y="1015170"/>
                  <a:pt x="1635369" y="977807"/>
                </a:cubicBezTo>
                <a:cubicBezTo>
                  <a:pt x="1641231" y="969015"/>
                  <a:pt x="1646189" y="959548"/>
                  <a:pt x="1652954" y="951430"/>
                </a:cubicBezTo>
                <a:cubicBezTo>
                  <a:pt x="1660914" y="941878"/>
                  <a:pt x="1672434" y="935399"/>
                  <a:pt x="1679331" y="925053"/>
                </a:cubicBezTo>
                <a:cubicBezTo>
                  <a:pt x="1684472" y="917342"/>
                  <a:pt x="1683978" y="906965"/>
                  <a:pt x="1688123" y="898676"/>
                </a:cubicBezTo>
                <a:cubicBezTo>
                  <a:pt x="1692849" y="889224"/>
                  <a:pt x="1699846" y="881091"/>
                  <a:pt x="1705708" y="872299"/>
                </a:cubicBezTo>
                <a:lnTo>
                  <a:pt x="1732085" y="793168"/>
                </a:lnTo>
                <a:cubicBezTo>
                  <a:pt x="1735016" y="784376"/>
                  <a:pt x="1735736" y="774503"/>
                  <a:pt x="1740877" y="766792"/>
                </a:cubicBezTo>
                <a:lnTo>
                  <a:pt x="1758462" y="740415"/>
                </a:lnTo>
                <a:cubicBezTo>
                  <a:pt x="1774898" y="691106"/>
                  <a:pt x="1765003" y="723039"/>
                  <a:pt x="1784838" y="643699"/>
                </a:cubicBezTo>
                <a:lnTo>
                  <a:pt x="1793631" y="608530"/>
                </a:lnTo>
                <a:cubicBezTo>
                  <a:pt x="1790700" y="576292"/>
                  <a:pt x="1789416" y="543861"/>
                  <a:pt x="1784838" y="511815"/>
                </a:cubicBezTo>
                <a:cubicBezTo>
                  <a:pt x="1783527" y="502640"/>
                  <a:pt x="1782599" y="491991"/>
                  <a:pt x="1776046" y="485438"/>
                </a:cubicBezTo>
                <a:cubicBezTo>
                  <a:pt x="1769493" y="478884"/>
                  <a:pt x="1758461" y="479576"/>
                  <a:pt x="1749669" y="476645"/>
                </a:cubicBezTo>
                <a:cubicBezTo>
                  <a:pt x="1610069" y="511548"/>
                  <a:pt x="1706922" y="475172"/>
                  <a:pt x="1723292" y="810753"/>
                </a:cubicBezTo>
                <a:cubicBezTo>
                  <a:pt x="1723881" y="822823"/>
                  <a:pt x="1728613" y="834348"/>
                  <a:pt x="1732085" y="845922"/>
                </a:cubicBezTo>
                <a:cubicBezTo>
                  <a:pt x="1737411" y="863676"/>
                  <a:pt x="1743807" y="881091"/>
                  <a:pt x="1749669" y="898676"/>
                </a:cubicBezTo>
                <a:cubicBezTo>
                  <a:pt x="1752600" y="907468"/>
                  <a:pt x="1753321" y="917341"/>
                  <a:pt x="1758462" y="925053"/>
                </a:cubicBezTo>
                <a:cubicBezTo>
                  <a:pt x="1778978" y="955828"/>
                  <a:pt x="1784836" y="971943"/>
                  <a:pt x="1828800" y="986599"/>
                </a:cubicBezTo>
                <a:lnTo>
                  <a:pt x="1855177" y="995392"/>
                </a:lnTo>
                <a:cubicBezTo>
                  <a:pt x="1863969" y="992461"/>
                  <a:pt x="1873452" y="991100"/>
                  <a:pt x="1881554" y="986599"/>
                </a:cubicBezTo>
                <a:cubicBezTo>
                  <a:pt x="1900028" y="976335"/>
                  <a:pt x="1934308" y="951430"/>
                  <a:pt x="1934308" y="951430"/>
                </a:cubicBezTo>
                <a:cubicBezTo>
                  <a:pt x="1937239" y="942638"/>
                  <a:pt x="1938599" y="933155"/>
                  <a:pt x="1943100" y="925053"/>
                </a:cubicBezTo>
                <a:cubicBezTo>
                  <a:pt x="1953363" y="906578"/>
                  <a:pt x="1978269" y="872299"/>
                  <a:pt x="1978269" y="872299"/>
                </a:cubicBezTo>
                <a:cubicBezTo>
                  <a:pt x="1981200" y="854714"/>
                  <a:pt x="1984541" y="837193"/>
                  <a:pt x="1987062" y="819545"/>
                </a:cubicBezTo>
                <a:cubicBezTo>
                  <a:pt x="1990404" y="796154"/>
                  <a:pt x="1992261" y="772561"/>
                  <a:pt x="1995854" y="749207"/>
                </a:cubicBezTo>
                <a:cubicBezTo>
                  <a:pt x="2006089" y="682678"/>
                  <a:pt x="2001771" y="728410"/>
                  <a:pt x="2013438" y="670076"/>
                </a:cubicBezTo>
                <a:cubicBezTo>
                  <a:pt x="2016934" y="652595"/>
                  <a:pt x="2016594" y="634234"/>
                  <a:pt x="2022231" y="617322"/>
                </a:cubicBezTo>
                <a:cubicBezTo>
                  <a:pt x="2025573" y="607297"/>
                  <a:pt x="2035523" y="600601"/>
                  <a:pt x="2039815" y="590945"/>
                </a:cubicBezTo>
                <a:cubicBezTo>
                  <a:pt x="2047343" y="574007"/>
                  <a:pt x="2051538" y="555776"/>
                  <a:pt x="2057400" y="538192"/>
                </a:cubicBezTo>
                <a:cubicBezTo>
                  <a:pt x="2060331" y="529400"/>
                  <a:pt x="2059639" y="518368"/>
                  <a:pt x="2066192" y="511815"/>
                </a:cubicBezTo>
                <a:lnTo>
                  <a:pt x="2092569" y="485438"/>
                </a:lnTo>
                <a:cubicBezTo>
                  <a:pt x="2113084" y="488369"/>
                  <a:pt x="2135178" y="485813"/>
                  <a:pt x="2154115" y="494230"/>
                </a:cubicBezTo>
                <a:cubicBezTo>
                  <a:pt x="2163771" y="498522"/>
                  <a:pt x="2171454" y="510043"/>
                  <a:pt x="2171700" y="520607"/>
                </a:cubicBezTo>
                <a:cubicBezTo>
                  <a:pt x="2174427" y="637843"/>
                  <a:pt x="2165839" y="755068"/>
                  <a:pt x="2162908" y="872299"/>
                </a:cubicBezTo>
                <a:cubicBezTo>
                  <a:pt x="2165839" y="886953"/>
                  <a:pt x="2157523" y="911535"/>
                  <a:pt x="2171700" y="916261"/>
                </a:cubicBezTo>
                <a:cubicBezTo>
                  <a:pt x="2184134" y="920406"/>
                  <a:pt x="2184683" y="893364"/>
                  <a:pt x="2189285" y="881092"/>
                </a:cubicBezTo>
                <a:cubicBezTo>
                  <a:pt x="2194265" y="867812"/>
                  <a:pt x="2204903" y="812772"/>
                  <a:pt x="2206869" y="801961"/>
                </a:cubicBezTo>
                <a:cubicBezTo>
                  <a:pt x="2210522" y="781868"/>
                  <a:pt x="2218534" y="726952"/>
                  <a:pt x="2224454" y="705245"/>
                </a:cubicBezTo>
                <a:cubicBezTo>
                  <a:pt x="2229331" y="687363"/>
                  <a:pt x="2237542" y="670474"/>
                  <a:pt x="2242038" y="652492"/>
                </a:cubicBezTo>
                <a:cubicBezTo>
                  <a:pt x="2244854" y="641229"/>
                  <a:pt x="2253318" y="603555"/>
                  <a:pt x="2259623" y="590945"/>
                </a:cubicBezTo>
                <a:cubicBezTo>
                  <a:pt x="2269503" y="571184"/>
                  <a:pt x="2286917" y="552082"/>
                  <a:pt x="2303585" y="538192"/>
                </a:cubicBezTo>
                <a:cubicBezTo>
                  <a:pt x="2311703" y="531427"/>
                  <a:pt x="2321170" y="526469"/>
                  <a:pt x="2329962" y="520607"/>
                </a:cubicBezTo>
                <a:cubicBezTo>
                  <a:pt x="2347339" y="526399"/>
                  <a:pt x="2370319" y="531489"/>
                  <a:pt x="2382715" y="546984"/>
                </a:cubicBezTo>
                <a:cubicBezTo>
                  <a:pt x="2388505" y="554221"/>
                  <a:pt x="2388577" y="564569"/>
                  <a:pt x="2391508" y="573361"/>
                </a:cubicBezTo>
                <a:cubicBezTo>
                  <a:pt x="2381172" y="635372"/>
                  <a:pt x="2373923" y="669291"/>
                  <a:pt x="2373923" y="740415"/>
                </a:cubicBezTo>
                <a:cubicBezTo>
                  <a:pt x="2373923" y="790324"/>
                  <a:pt x="2376769" y="840330"/>
                  <a:pt x="2382715" y="889884"/>
                </a:cubicBezTo>
                <a:cubicBezTo>
                  <a:pt x="2383491" y="896350"/>
                  <a:pt x="2395364" y="972523"/>
                  <a:pt x="2417885" y="986599"/>
                </a:cubicBezTo>
                <a:cubicBezTo>
                  <a:pt x="2433603" y="996423"/>
                  <a:pt x="2470638" y="1004184"/>
                  <a:pt x="2470638" y="1004184"/>
                </a:cubicBezTo>
                <a:cubicBezTo>
                  <a:pt x="2485292" y="1001253"/>
                  <a:pt x="2502804" y="1004567"/>
                  <a:pt x="2514600" y="995392"/>
                </a:cubicBezTo>
                <a:cubicBezTo>
                  <a:pt x="2531282" y="982417"/>
                  <a:pt x="2534825" y="957582"/>
                  <a:pt x="2549769" y="942638"/>
                </a:cubicBezTo>
                <a:cubicBezTo>
                  <a:pt x="2626829" y="865578"/>
                  <a:pt x="2532526" y="963330"/>
                  <a:pt x="2593731" y="889884"/>
                </a:cubicBezTo>
                <a:cubicBezTo>
                  <a:pt x="2601691" y="880332"/>
                  <a:pt x="2611316" y="872299"/>
                  <a:pt x="2620108" y="863507"/>
                </a:cubicBezTo>
                <a:lnTo>
                  <a:pt x="2637692" y="810753"/>
                </a:lnTo>
                <a:cubicBezTo>
                  <a:pt x="2640623" y="801961"/>
                  <a:pt x="2641344" y="792088"/>
                  <a:pt x="2646485" y="784376"/>
                </a:cubicBezTo>
                <a:lnTo>
                  <a:pt x="2664069" y="757999"/>
                </a:lnTo>
                <a:cubicBezTo>
                  <a:pt x="2666413" y="748625"/>
                  <a:pt x="2689149" y="650040"/>
                  <a:pt x="2699238" y="634907"/>
                </a:cubicBezTo>
                <a:lnTo>
                  <a:pt x="2716823" y="608530"/>
                </a:lnTo>
                <a:cubicBezTo>
                  <a:pt x="2726491" y="579524"/>
                  <a:pt x="2729179" y="569738"/>
                  <a:pt x="2743200" y="538192"/>
                </a:cubicBezTo>
                <a:cubicBezTo>
                  <a:pt x="2755147" y="511311"/>
                  <a:pt x="2763557" y="503734"/>
                  <a:pt x="2769577" y="476645"/>
                </a:cubicBezTo>
                <a:cubicBezTo>
                  <a:pt x="2773444" y="459243"/>
                  <a:pt x="2774873" y="441373"/>
                  <a:pt x="2778369" y="423892"/>
                </a:cubicBezTo>
                <a:cubicBezTo>
                  <a:pt x="2780739" y="412043"/>
                  <a:pt x="2784231" y="400445"/>
                  <a:pt x="2787162" y="388722"/>
                </a:cubicBezTo>
                <a:cubicBezTo>
                  <a:pt x="2790093" y="347691"/>
                  <a:pt x="2791412" y="306514"/>
                  <a:pt x="2795954" y="265630"/>
                </a:cubicBezTo>
                <a:cubicBezTo>
                  <a:pt x="2798745" y="240506"/>
                  <a:pt x="2817025" y="198931"/>
                  <a:pt x="2822331" y="177707"/>
                </a:cubicBezTo>
                <a:cubicBezTo>
                  <a:pt x="2828192" y="154261"/>
                  <a:pt x="2832272" y="130296"/>
                  <a:pt x="2839915" y="107368"/>
                </a:cubicBezTo>
                <a:lnTo>
                  <a:pt x="2866292" y="28238"/>
                </a:lnTo>
                <a:cubicBezTo>
                  <a:pt x="2869223" y="19446"/>
                  <a:pt x="2876903" y="-7227"/>
                  <a:pt x="2875085" y="1861"/>
                </a:cubicBezTo>
                <a:lnTo>
                  <a:pt x="2857500" y="89784"/>
                </a:lnTo>
                <a:cubicBezTo>
                  <a:pt x="2854569" y="104438"/>
                  <a:pt x="2851165" y="119005"/>
                  <a:pt x="2848708" y="133745"/>
                </a:cubicBezTo>
                <a:cubicBezTo>
                  <a:pt x="2845777" y="151330"/>
                  <a:pt x="2843104" y="168959"/>
                  <a:pt x="2839915" y="186499"/>
                </a:cubicBezTo>
                <a:cubicBezTo>
                  <a:pt x="2837242" y="201202"/>
                  <a:pt x="2833720" y="215744"/>
                  <a:pt x="2831123" y="230461"/>
                </a:cubicBezTo>
                <a:cubicBezTo>
                  <a:pt x="2823326" y="274642"/>
                  <a:pt x="2810910" y="348200"/>
                  <a:pt x="2804746" y="397515"/>
                </a:cubicBezTo>
                <a:cubicBezTo>
                  <a:pt x="2795229" y="473655"/>
                  <a:pt x="2793940" y="500816"/>
                  <a:pt x="2787162" y="582153"/>
                </a:cubicBezTo>
                <a:cubicBezTo>
                  <a:pt x="2796551" y="873217"/>
                  <a:pt x="2767209" y="768483"/>
                  <a:pt x="2813538" y="907468"/>
                </a:cubicBezTo>
                <a:lnTo>
                  <a:pt x="2822331" y="933845"/>
                </a:lnTo>
                <a:cubicBezTo>
                  <a:pt x="2829483" y="955300"/>
                  <a:pt x="2831662" y="969553"/>
                  <a:pt x="2848708" y="986599"/>
                </a:cubicBezTo>
                <a:cubicBezTo>
                  <a:pt x="2856180" y="994071"/>
                  <a:pt x="2866293" y="998322"/>
                  <a:pt x="2875085" y="1004184"/>
                </a:cubicBezTo>
                <a:cubicBezTo>
                  <a:pt x="2906357" y="999717"/>
                  <a:pt x="2940159" y="1003920"/>
                  <a:pt x="2963008" y="977807"/>
                </a:cubicBezTo>
                <a:cubicBezTo>
                  <a:pt x="2976925" y="961902"/>
                  <a:pt x="2998177" y="925053"/>
                  <a:pt x="2998177" y="925053"/>
                </a:cubicBezTo>
                <a:cubicBezTo>
                  <a:pt x="3001108" y="916261"/>
                  <a:pt x="3002468" y="906778"/>
                  <a:pt x="3006969" y="898676"/>
                </a:cubicBezTo>
                <a:cubicBezTo>
                  <a:pt x="3057359" y="807973"/>
                  <a:pt x="3031034" y="879232"/>
                  <a:pt x="3050931" y="819545"/>
                </a:cubicBezTo>
                <a:cubicBezTo>
                  <a:pt x="3069175" y="710079"/>
                  <a:pt x="3049964" y="808435"/>
                  <a:pt x="3068515" y="740415"/>
                </a:cubicBezTo>
                <a:cubicBezTo>
                  <a:pt x="3071221" y="730492"/>
                  <a:pt x="3093317" y="632875"/>
                  <a:pt x="3103685" y="617322"/>
                </a:cubicBezTo>
                <a:lnTo>
                  <a:pt x="3121269" y="590945"/>
                </a:lnTo>
                <a:cubicBezTo>
                  <a:pt x="3134558" y="537794"/>
                  <a:pt x="3126241" y="567240"/>
                  <a:pt x="3147646" y="503022"/>
                </a:cubicBezTo>
                <a:lnTo>
                  <a:pt x="3156438" y="476645"/>
                </a:lnTo>
                <a:lnTo>
                  <a:pt x="3165231" y="450268"/>
                </a:lnTo>
                <a:cubicBezTo>
                  <a:pt x="3168162" y="461991"/>
                  <a:pt x="3171861" y="473549"/>
                  <a:pt x="3174023" y="485438"/>
                </a:cubicBezTo>
                <a:cubicBezTo>
                  <a:pt x="3177027" y="501961"/>
                  <a:pt x="3182160" y="560107"/>
                  <a:pt x="3191608" y="582153"/>
                </a:cubicBezTo>
                <a:cubicBezTo>
                  <a:pt x="3195771" y="591866"/>
                  <a:pt x="3204900" y="598874"/>
                  <a:pt x="3209192" y="608530"/>
                </a:cubicBezTo>
                <a:cubicBezTo>
                  <a:pt x="3251042" y="702693"/>
                  <a:pt x="3204567" y="627970"/>
                  <a:pt x="3244362" y="687661"/>
                </a:cubicBezTo>
                <a:cubicBezTo>
                  <a:pt x="3247293" y="696453"/>
                  <a:pt x="3248653" y="705936"/>
                  <a:pt x="3253154" y="714038"/>
                </a:cubicBezTo>
                <a:cubicBezTo>
                  <a:pt x="3263417" y="732513"/>
                  <a:pt x="3288323" y="766792"/>
                  <a:pt x="3288323" y="766792"/>
                </a:cubicBezTo>
                <a:lnTo>
                  <a:pt x="3314700" y="845922"/>
                </a:lnTo>
                <a:lnTo>
                  <a:pt x="3323492" y="872299"/>
                </a:lnTo>
                <a:cubicBezTo>
                  <a:pt x="3320462" y="896542"/>
                  <a:pt x="3319461" y="941909"/>
                  <a:pt x="3305908" y="969015"/>
                </a:cubicBezTo>
                <a:cubicBezTo>
                  <a:pt x="3301182" y="978467"/>
                  <a:pt x="3296575" y="988791"/>
                  <a:pt x="3288323" y="995392"/>
                </a:cubicBezTo>
                <a:cubicBezTo>
                  <a:pt x="3281086" y="1001182"/>
                  <a:pt x="3270738" y="1001253"/>
                  <a:pt x="3261946" y="1004184"/>
                </a:cubicBezTo>
                <a:cubicBezTo>
                  <a:pt x="3244361" y="1001253"/>
                  <a:pt x="3226104" y="1001029"/>
                  <a:pt x="3209192" y="995392"/>
                </a:cubicBezTo>
                <a:cubicBezTo>
                  <a:pt x="3189313" y="988766"/>
                  <a:pt x="3173386" y="969779"/>
                  <a:pt x="3165231" y="951430"/>
                </a:cubicBezTo>
                <a:cubicBezTo>
                  <a:pt x="3157703" y="934492"/>
                  <a:pt x="3153508" y="916261"/>
                  <a:pt x="3147646" y="898676"/>
                </a:cubicBezTo>
                <a:lnTo>
                  <a:pt x="3156438" y="925053"/>
                </a:lnTo>
                <a:lnTo>
                  <a:pt x="3165231" y="951430"/>
                </a:lnTo>
                <a:cubicBezTo>
                  <a:pt x="3168162" y="960222"/>
                  <a:pt x="3166312" y="972666"/>
                  <a:pt x="3174023" y="977807"/>
                </a:cubicBezTo>
                <a:lnTo>
                  <a:pt x="3226777" y="1012976"/>
                </a:lnTo>
                <a:cubicBezTo>
                  <a:pt x="3258232" y="1006685"/>
                  <a:pt x="3274475" y="1009239"/>
                  <a:pt x="3297115" y="986599"/>
                </a:cubicBezTo>
                <a:cubicBezTo>
                  <a:pt x="3304587" y="979127"/>
                  <a:pt x="3308838" y="969014"/>
                  <a:pt x="3314700" y="960222"/>
                </a:cubicBezTo>
                <a:cubicBezTo>
                  <a:pt x="3335604" y="897509"/>
                  <a:pt x="3305964" y="973323"/>
                  <a:pt x="3349869" y="907468"/>
                </a:cubicBezTo>
                <a:cubicBezTo>
                  <a:pt x="3383845" y="856506"/>
                  <a:pt x="3326048" y="902836"/>
                  <a:pt x="3385038" y="863507"/>
                </a:cubicBezTo>
                <a:cubicBezTo>
                  <a:pt x="3407140" y="797207"/>
                  <a:pt x="3377326" y="878930"/>
                  <a:pt x="3411415" y="810753"/>
                </a:cubicBezTo>
                <a:cubicBezTo>
                  <a:pt x="3415560" y="802463"/>
                  <a:pt x="3415707" y="792478"/>
                  <a:pt x="3420208" y="784376"/>
                </a:cubicBezTo>
                <a:cubicBezTo>
                  <a:pt x="3430472" y="765902"/>
                  <a:pt x="3455377" y="731622"/>
                  <a:pt x="3455377" y="731622"/>
                </a:cubicBezTo>
                <a:cubicBezTo>
                  <a:pt x="3476304" y="668844"/>
                  <a:pt x="3462680" y="694291"/>
                  <a:pt x="3490546" y="652492"/>
                </a:cubicBezTo>
                <a:cubicBezTo>
                  <a:pt x="3493477" y="643700"/>
                  <a:pt x="3492785" y="632668"/>
                  <a:pt x="3499338" y="626115"/>
                </a:cubicBezTo>
                <a:cubicBezTo>
                  <a:pt x="3514282" y="611171"/>
                  <a:pt x="3552092" y="590945"/>
                  <a:pt x="3552092" y="590945"/>
                </a:cubicBezTo>
                <a:cubicBezTo>
                  <a:pt x="3622431" y="614393"/>
                  <a:pt x="3534507" y="590945"/>
                  <a:pt x="3604846" y="590945"/>
                </a:cubicBezTo>
                <a:cubicBezTo>
                  <a:pt x="3625570" y="590945"/>
                  <a:pt x="3645877" y="596807"/>
                  <a:pt x="3666392" y="599738"/>
                </a:cubicBezTo>
                <a:cubicBezTo>
                  <a:pt x="3672254" y="608530"/>
                  <a:pt x="3679685" y="616459"/>
                  <a:pt x="3683977" y="626115"/>
                </a:cubicBezTo>
                <a:cubicBezTo>
                  <a:pt x="3691505" y="643053"/>
                  <a:pt x="3701562" y="678868"/>
                  <a:pt x="3701562" y="678868"/>
                </a:cubicBezTo>
                <a:cubicBezTo>
                  <a:pt x="3698631" y="702314"/>
                  <a:pt x="3706319" y="729850"/>
                  <a:pt x="3692769" y="749207"/>
                </a:cubicBezTo>
                <a:cubicBezTo>
                  <a:pt x="3682139" y="764392"/>
                  <a:pt x="3657600" y="760930"/>
                  <a:pt x="3640015" y="766792"/>
                </a:cubicBezTo>
                <a:lnTo>
                  <a:pt x="3613638" y="775584"/>
                </a:lnTo>
                <a:cubicBezTo>
                  <a:pt x="3604846" y="769722"/>
                  <a:pt x="3593863" y="766250"/>
                  <a:pt x="3587262" y="757999"/>
                </a:cubicBezTo>
                <a:cubicBezTo>
                  <a:pt x="3581472" y="750762"/>
                  <a:pt x="3578469" y="731622"/>
                  <a:pt x="3578469" y="73162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Volný tvar 49"/>
          <p:cNvSpPr/>
          <p:nvPr/>
        </p:nvSpPr>
        <p:spPr>
          <a:xfrm>
            <a:off x="5413384" y="2498903"/>
            <a:ext cx="298939" cy="26377"/>
          </a:xfrm>
          <a:custGeom>
            <a:avLst/>
            <a:gdLst>
              <a:gd name="connsiteX0" fmla="*/ 0 w 298939"/>
              <a:gd name="connsiteY0" fmla="*/ 0 h 26377"/>
              <a:gd name="connsiteX1" fmla="*/ 87923 w 298939"/>
              <a:gd name="connsiteY1" fmla="*/ 8792 h 26377"/>
              <a:gd name="connsiteX2" fmla="*/ 123093 w 298939"/>
              <a:gd name="connsiteY2" fmla="*/ 17585 h 26377"/>
              <a:gd name="connsiteX3" fmla="*/ 167054 w 298939"/>
              <a:gd name="connsiteY3" fmla="*/ 26377 h 26377"/>
              <a:gd name="connsiteX4" fmla="*/ 298939 w 298939"/>
              <a:gd name="connsiteY4" fmla="*/ 17585 h 2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939" h="26377">
                <a:moveTo>
                  <a:pt x="0" y="0"/>
                </a:moveTo>
                <a:cubicBezTo>
                  <a:pt x="29308" y="2931"/>
                  <a:pt x="58765" y="4627"/>
                  <a:pt x="87923" y="8792"/>
                </a:cubicBezTo>
                <a:cubicBezTo>
                  <a:pt x="99886" y="10501"/>
                  <a:pt x="111297" y="14964"/>
                  <a:pt x="123093" y="17585"/>
                </a:cubicBezTo>
                <a:cubicBezTo>
                  <a:pt x="137681" y="20827"/>
                  <a:pt x="152400" y="23446"/>
                  <a:pt x="167054" y="26377"/>
                </a:cubicBezTo>
                <a:lnTo>
                  <a:pt x="298939" y="17585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Volný tvar 50"/>
          <p:cNvSpPr/>
          <p:nvPr/>
        </p:nvSpPr>
        <p:spPr>
          <a:xfrm>
            <a:off x="6908077" y="2129626"/>
            <a:ext cx="1283677" cy="729762"/>
          </a:xfrm>
          <a:custGeom>
            <a:avLst/>
            <a:gdLst>
              <a:gd name="connsiteX0" fmla="*/ 211015 w 1283677"/>
              <a:gd name="connsiteY0" fmla="*/ 536331 h 729762"/>
              <a:gd name="connsiteX1" fmla="*/ 272561 w 1283677"/>
              <a:gd name="connsiteY1" fmla="*/ 465992 h 729762"/>
              <a:gd name="connsiteX2" fmla="*/ 298938 w 1283677"/>
              <a:gd name="connsiteY2" fmla="*/ 448408 h 729762"/>
              <a:gd name="connsiteX3" fmla="*/ 342900 w 1283677"/>
              <a:gd name="connsiteY3" fmla="*/ 413239 h 729762"/>
              <a:gd name="connsiteX4" fmla="*/ 413238 w 1283677"/>
              <a:gd name="connsiteY4" fmla="*/ 457200 h 729762"/>
              <a:gd name="connsiteX5" fmla="*/ 430823 w 1283677"/>
              <a:gd name="connsiteY5" fmla="*/ 509954 h 729762"/>
              <a:gd name="connsiteX6" fmla="*/ 413238 w 1283677"/>
              <a:gd name="connsiteY6" fmla="*/ 571500 h 729762"/>
              <a:gd name="connsiteX7" fmla="*/ 404446 w 1283677"/>
              <a:gd name="connsiteY7" fmla="*/ 606669 h 729762"/>
              <a:gd name="connsiteX8" fmla="*/ 395654 w 1283677"/>
              <a:gd name="connsiteY8" fmla="*/ 633046 h 729762"/>
              <a:gd name="connsiteX9" fmla="*/ 342900 w 1283677"/>
              <a:gd name="connsiteY9" fmla="*/ 659423 h 729762"/>
              <a:gd name="connsiteX10" fmla="*/ 316523 w 1283677"/>
              <a:gd name="connsiteY10" fmla="*/ 685800 h 729762"/>
              <a:gd name="connsiteX11" fmla="*/ 290146 w 1283677"/>
              <a:gd name="connsiteY11" fmla="*/ 694592 h 729762"/>
              <a:gd name="connsiteX12" fmla="*/ 263769 w 1283677"/>
              <a:gd name="connsiteY12" fmla="*/ 712177 h 729762"/>
              <a:gd name="connsiteX13" fmla="*/ 184638 w 1283677"/>
              <a:gd name="connsiteY13" fmla="*/ 729762 h 729762"/>
              <a:gd name="connsiteX14" fmla="*/ 131884 w 1283677"/>
              <a:gd name="connsiteY14" fmla="*/ 712177 h 729762"/>
              <a:gd name="connsiteX15" fmla="*/ 105507 w 1283677"/>
              <a:gd name="connsiteY15" fmla="*/ 703385 h 729762"/>
              <a:gd name="connsiteX16" fmla="*/ 35169 w 1283677"/>
              <a:gd name="connsiteY16" fmla="*/ 641839 h 729762"/>
              <a:gd name="connsiteX17" fmla="*/ 26377 w 1283677"/>
              <a:gd name="connsiteY17" fmla="*/ 615462 h 729762"/>
              <a:gd name="connsiteX18" fmla="*/ 17584 w 1283677"/>
              <a:gd name="connsiteY18" fmla="*/ 580292 h 729762"/>
              <a:gd name="connsiteX19" fmla="*/ 0 w 1283677"/>
              <a:gd name="connsiteY19" fmla="*/ 527539 h 729762"/>
              <a:gd name="connsiteX20" fmla="*/ 8792 w 1283677"/>
              <a:gd name="connsiteY20" fmla="*/ 439616 h 729762"/>
              <a:gd name="connsiteX21" fmla="*/ 26377 w 1283677"/>
              <a:gd name="connsiteY21" fmla="*/ 378069 h 729762"/>
              <a:gd name="connsiteX22" fmla="*/ 43961 w 1283677"/>
              <a:gd name="connsiteY22" fmla="*/ 316523 h 729762"/>
              <a:gd name="connsiteX23" fmla="*/ 96715 w 1283677"/>
              <a:gd name="connsiteY23" fmla="*/ 272562 h 729762"/>
              <a:gd name="connsiteX24" fmla="*/ 123092 w 1283677"/>
              <a:gd name="connsiteY24" fmla="*/ 263769 h 729762"/>
              <a:gd name="connsiteX25" fmla="*/ 175846 w 1283677"/>
              <a:gd name="connsiteY25" fmla="*/ 263769 h 729762"/>
              <a:gd name="connsiteX26" fmla="*/ 369277 w 1283677"/>
              <a:gd name="connsiteY26" fmla="*/ 272562 h 729762"/>
              <a:gd name="connsiteX27" fmla="*/ 422030 w 1283677"/>
              <a:gd name="connsiteY27" fmla="*/ 298939 h 729762"/>
              <a:gd name="connsiteX28" fmla="*/ 465992 w 1283677"/>
              <a:gd name="connsiteY28" fmla="*/ 342900 h 729762"/>
              <a:gd name="connsiteX29" fmla="*/ 483577 w 1283677"/>
              <a:gd name="connsiteY29" fmla="*/ 369277 h 729762"/>
              <a:gd name="connsiteX30" fmla="*/ 571500 w 1283677"/>
              <a:gd name="connsiteY30" fmla="*/ 395654 h 729762"/>
              <a:gd name="connsiteX31" fmla="*/ 624254 w 1283677"/>
              <a:gd name="connsiteY31" fmla="*/ 413239 h 729762"/>
              <a:gd name="connsiteX32" fmla="*/ 650630 w 1283677"/>
              <a:gd name="connsiteY32" fmla="*/ 422031 h 729762"/>
              <a:gd name="connsiteX33" fmla="*/ 729761 w 1283677"/>
              <a:gd name="connsiteY33" fmla="*/ 474785 h 729762"/>
              <a:gd name="connsiteX34" fmla="*/ 756138 w 1283677"/>
              <a:gd name="connsiteY34" fmla="*/ 492369 h 729762"/>
              <a:gd name="connsiteX35" fmla="*/ 782515 w 1283677"/>
              <a:gd name="connsiteY35" fmla="*/ 501162 h 729762"/>
              <a:gd name="connsiteX36" fmla="*/ 808892 w 1283677"/>
              <a:gd name="connsiteY36" fmla="*/ 518746 h 729762"/>
              <a:gd name="connsiteX37" fmla="*/ 870438 w 1283677"/>
              <a:gd name="connsiteY37" fmla="*/ 536331 h 729762"/>
              <a:gd name="connsiteX38" fmla="*/ 914400 w 1283677"/>
              <a:gd name="connsiteY38" fmla="*/ 527539 h 729762"/>
              <a:gd name="connsiteX39" fmla="*/ 940777 w 1283677"/>
              <a:gd name="connsiteY39" fmla="*/ 536331 h 729762"/>
              <a:gd name="connsiteX40" fmla="*/ 967154 w 1283677"/>
              <a:gd name="connsiteY40" fmla="*/ 527539 h 729762"/>
              <a:gd name="connsiteX41" fmla="*/ 1011115 w 1283677"/>
              <a:gd name="connsiteY41" fmla="*/ 518746 h 729762"/>
              <a:gd name="connsiteX42" fmla="*/ 1063869 w 1283677"/>
              <a:gd name="connsiteY42" fmla="*/ 501162 h 729762"/>
              <a:gd name="connsiteX43" fmla="*/ 1090246 w 1283677"/>
              <a:gd name="connsiteY43" fmla="*/ 483577 h 729762"/>
              <a:gd name="connsiteX44" fmla="*/ 1143000 w 1283677"/>
              <a:gd name="connsiteY44" fmla="*/ 430823 h 729762"/>
              <a:gd name="connsiteX45" fmla="*/ 1222130 w 1283677"/>
              <a:gd name="connsiteY45" fmla="*/ 369277 h 729762"/>
              <a:gd name="connsiteX46" fmla="*/ 1239715 w 1283677"/>
              <a:gd name="connsiteY46" fmla="*/ 342900 h 729762"/>
              <a:gd name="connsiteX47" fmla="*/ 1274884 w 1283677"/>
              <a:gd name="connsiteY47" fmla="*/ 263769 h 729762"/>
              <a:gd name="connsiteX48" fmla="*/ 1283677 w 1283677"/>
              <a:gd name="connsiteY48" fmla="*/ 219808 h 729762"/>
              <a:gd name="connsiteX49" fmla="*/ 1266092 w 1283677"/>
              <a:gd name="connsiteY49" fmla="*/ 105508 h 729762"/>
              <a:gd name="connsiteX50" fmla="*/ 1230923 w 1283677"/>
              <a:gd name="connsiteY50" fmla="*/ 52754 h 729762"/>
              <a:gd name="connsiteX51" fmla="*/ 1151792 w 1283677"/>
              <a:gd name="connsiteY51" fmla="*/ 17585 h 729762"/>
              <a:gd name="connsiteX52" fmla="*/ 1125415 w 1283677"/>
              <a:gd name="connsiteY52" fmla="*/ 8792 h 729762"/>
              <a:gd name="connsiteX53" fmla="*/ 1099038 w 1283677"/>
              <a:gd name="connsiteY53" fmla="*/ 0 h 729762"/>
              <a:gd name="connsiteX54" fmla="*/ 1072661 w 1283677"/>
              <a:gd name="connsiteY54" fmla="*/ 8792 h 729762"/>
              <a:gd name="connsiteX55" fmla="*/ 1037492 w 1283677"/>
              <a:gd name="connsiteY55" fmla="*/ 17585 h 729762"/>
              <a:gd name="connsiteX56" fmla="*/ 984738 w 1283677"/>
              <a:gd name="connsiteY56" fmla="*/ 52754 h 729762"/>
              <a:gd name="connsiteX57" fmla="*/ 940777 w 1283677"/>
              <a:gd name="connsiteY57" fmla="*/ 131885 h 729762"/>
              <a:gd name="connsiteX58" fmla="*/ 949569 w 1283677"/>
              <a:gd name="connsiteY58" fmla="*/ 193431 h 729762"/>
              <a:gd name="connsiteX59" fmla="*/ 958361 w 1283677"/>
              <a:gd name="connsiteY59" fmla="*/ 237392 h 729762"/>
              <a:gd name="connsiteX60" fmla="*/ 984738 w 1283677"/>
              <a:gd name="connsiteY60" fmla="*/ 254977 h 729762"/>
              <a:gd name="connsiteX61" fmla="*/ 1046284 w 1283677"/>
              <a:gd name="connsiteY61" fmla="*/ 272562 h 729762"/>
              <a:gd name="connsiteX62" fmla="*/ 1099038 w 1283677"/>
              <a:gd name="connsiteY62" fmla="*/ 263769 h 729762"/>
              <a:gd name="connsiteX63" fmla="*/ 1125415 w 1283677"/>
              <a:gd name="connsiteY63" fmla="*/ 211016 h 729762"/>
              <a:gd name="connsiteX64" fmla="*/ 1143000 w 1283677"/>
              <a:gd name="connsiteY64" fmla="*/ 193431 h 72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283677" h="729762">
                <a:moveTo>
                  <a:pt x="211015" y="536331"/>
                </a:moveTo>
                <a:cubicBezTo>
                  <a:pt x="231530" y="512885"/>
                  <a:pt x="250531" y="488022"/>
                  <a:pt x="272561" y="465992"/>
                </a:cubicBezTo>
                <a:cubicBezTo>
                  <a:pt x="280033" y="458520"/>
                  <a:pt x="291466" y="455880"/>
                  <a:pt x="298938" y="448408"/>
                </a:cubicBezTo>
                <a:cubicBezTo>
                  <a:pt x="338709" y="408638"/>
                  <a:pt x="291549" y="430355"/>
                  <a:pt x="342900" y="413239"/>
                </a:cubicBezTo>
                <a:cubicBezTo>
                  <a:pt x="386553" y="427789"/>
                  <a:pt x="396276" y="419034"/>
                  <a:pt x="413238" y="457200"/>
                </a:cubicBezTo>
                <a:cubicBezTo>
                  <a:pt x="420766" y="474138"/>
                  <a:pt x="430823" y="509954"/>
                  <a:pt x="430823" y="509954"/>
                </a:cubicBezTo>
                <a:cubicBezTo>
                  <a:pt x="403322" y="619950"/>
                  <a:pt x="438476" y="483165"/>
                  <a:pt x="413238" y="571500"/>
                </a:cubicBezTo>
                <a:cubicBezTo>
                  <a:pt x="409918" y="583119"/>
                  <a:pt x="407766" y="595050"/>
                  <a:pt x="404446" y="606669"/>
                </a:cubicBezTo>
                <a:cubicBezTo>
                  <a:pt x="401900" y="615580"/>
                  <a:pt x="401444" y="625809"/>
                  <a:pt x="395654" y="633046"/>
                </a:cubicBezTo>
                <a:cubicBezTo>
                  <a:pt x="383258" y="648542"/>
                  <a:pt x="360277" y="653631"/>
                  <a:pt x="342900" y="659423"/>
                </a:cubicBezTo>
                <a:cubicBezTo>
                  <a:pt x="334108" y="668215"/>
                  <a:pt x="326869" y="678903"/>
                  <a:pt x="316523" y="685800"/>
                </a:cubicBezTo>
                <a:cubicBezTo>
                  <a:pt x="308812" y="690941"/>
                  <a:pt x="298435" y="690447"/>
                  <a:pt x="290146" y="694592"/>
                </a:cubicBezTo>
                <a:cubicBezTo>
                  <a:pt x="280694" y="699318"/>
                  <a:pt x="273482" y="708014"/>
                  <a:pt x="263769" y="712177"/>
                </a:cubicBezTo>
                <a:cubicBezTo>
                  <a:pt x="252908" y="716832"/>
                  <a:pt x="192456" y="728198"/>
                  <a:pt x="184638" y="729762"/>
                </a:cubicBezTo>
                <a:lnTo>
                  <a:pt x="131884" y="712177"/>
                </a:lnTo>
                <a:lnTo>
                  <a:pt x="105507" y="703385"/>
                </a:lnTo>
                <a:cubicBezTo>
                  <a:pt x="43962" y="662354"/>
                  <a:pt x="64477" y="685800"/>
                  <a:pt x="35169" y="641839"/>
                </a:cubicBezTo>
                <a:cubicBezTo>
                  <a:pt x="32238" y="633047"/>
                  <a:pt x="28923" y="624373"/>
                  <a:pt x="26377" y="615462"/>
                </a:cubicBezTo>
                <a:cubicBezTo>
                  <a:pt x="23057" y="603843"/>
                  <a:pt x="21056" y="591867"/>
                  <a:pt x="17584" y="580292"/>
                </a:cubicBezTo>
                <a:cubicBezTo>
                  <a:pt x="12258" y="562538"/>
                  <a:pt x="0" y="527539"/>
                  <a:pt x="0" y="527539"/>
                </a:cubicBezTo>
                <a:cubicBezTo>
                  <a:pt x="2931" y="498231"/>
                  <a:pt x="4627" y="468774"/>
                  <a:pt x="8792" y="439616"/>
                </a:cubicBezTo>
                <a:cubicBezTo>
                  <a:pt x="12720" y="412119"/>
                  <a:pt x="19217" y="403129"/>
                  <a:pt x="26377" y="378069"/>
                </a:cubicBezTo>
                <a:cubicBezTo>
                  <a:pt x="27842" y="372940"/>
                  <a:pt x="38691" y="324428"/>
                  <a:pt x="43961" y="316523"/>
                </a:cubicBezTo>
                <a:cubicBezTo>
                  <a:pt x="53684" y="301938"/>
                  <a:pt x="80495" y="280672"/>
                  <a:pt x="96715" y="272562"/>
                </a:cubicBezTo>
                <a:cubicBezTo>
                  <a:pt x="105005" y="268417"/>
                  <a:pt x="114300" y="266700"/>
                  <a:pt x="123092" y="263769"/>
                </a:cubicBezTo>
                <a:cubicBezTo>
                  <a:pt x="193431" y="287217"/>
                  <a:pt x="105507" y="263769"/>
                  <a:pt x="175846" y="263769"/>
                </a:cubicBezTo>
                <a:cubicBezTo>
                  <a:pt x="240390" y="263769"/>
                  <a:pt x="304800" y="269631"/>
                  <a:pt x="369277" y="272562"/>
                </a:cubicBezTo>
                <a:cubicBezTo>
                  <a:pt x="390732" y="279713"/>
                  <a:pt x="404985" y="281893"/>
                  <a:pt x="422030" y="298939"/>
                </a:cubicBezTo>
                <a:cubicBezTo>
                  <a:pt x="480638" y="357548"/>
                  <a:pt x="395662" y="296015"/>
                  <a:pt x="465992" y="342900"/>
                </a:cubicBezTo>
                <a:cubicBezTo>
                  <a:pt x="471854" y="351692"/>
                  <a:pt x="476105" y="361805"/>
                  <a:pt x="483577" y="369277"/>
                </a:cubicBezTo>
                <a:cubicBezTo>
                  <a:pt x="510234" y="395934"/>
                  <a:pt x="532759" y="390120"/>
                  <a:pt x="571500" y="395654"/>
                </a:cubicBezTo>
                <a:lnTo>
                  <a:pt x="624254" y="413239"/>
                </a:lnTo>
                <a:lnTo>
                  <a:pt x="650630" y="422031"/>
                </a:lnTo>
                <a:lnTo>
                  <a:pt x="729761" y="474785"/>
                </a:lnTo>
                <a:cubicBezTo>
                  <a:pt x="738553" y="480646"/>
                  <a:pt x="746113" y="489027"/>
                  <a:pt x="756138" y="492369"/>
                </a:cubicBezTo>
                <a:cubicBezTo>
                  <a:pt x="764930" y="495300"/>
                  <a:pt x="774225" y="497017"/>
                  <a:pt x="782515" y="501162"/>
                </a:cubicBezTo>
                <a:cubicBezTo>
                  <a:pt x="791966" y="505888"/>
                  <a:pt x="799441" y="514020"/>
                  <a:pt x="808892" y="518746"/>
                </a:cubicBezTo>
                <a:cubicBezTo>
                  <a:pt x="821510" y="525055"/>
                  <a:pt x="859163" y="533512"/>
                  <a:pt x="870438" y="536331"/>
                </a:cubicBezTo>
                <a:cubicBezTo>
                  <a:pt x="885092" y="533400"/>
                  <a:pt x="899456" y="527539"/>
                  <a:pt x="914400" y="527539"/>
                </a:cubicBezTo>
                <a:cubicBezTo>
                  <a:pt x="923668" y="527539"/>
                  <a:pt x="931509" y="536331"/>
                  <a:pt x="940777" y="536331"/>
                </a:cubicBezTo>
                <a:cubicBezTo>
                  <a:pt x="950045" y="536331"/>
                  <a:pt x="958163" y="529787"/>
                  <a:pt x="967154" y="527539"/>
                </a:cubicBezTo>
                <a:cubicBezTo>
                  <a:pt x="981652" y="523914"/>
                  <a:pt x="996698" y="522678"/>
                  <a:pt x="1011115" y="518746"/>
                </a:cubicBezTo>
                <a:cubicBezTo>
                  <a:pt x="1028998" y="513869"/>
                  <a:pt x="1063869" y="501162"/>
                  <a:pt x="1063869" y="501162"/>
                </a:cubicBezTo>
                <a:cubicBezTo>
                  <a:pt x="1072661" y="495300"/>
                  <a:pt x="1082348" y="490597"/>
                  <a:pt x="1090246" y="483577"/>
                </a:cubicBezTo>
                <a:cubicBezTo>
                  <a:pt x="1108833" y="467055"/>
                  <a:pt x="1122308" y="444617"/>
                  <a:pt x="1143000" y="430823"/>
                </a:cubicBezTo>
                <a:cubicBezTo>
                  <a:pt x="1179767" y="406312"/>
                  <a:pt x="1196303" y="400270"/>
                  <a:pt x="1222130" y="369277"/>
                </a:cubicBezTo>
                <a:cubicBezTo>
                  <a:pt x="1228895" y="361159"/>
                  <a:pt x="1233853" y="351692"/>
                  <a:pt x="1239715" y="342900"/>
                </a:cubicBezTo>
                <a:cubicBezTo>
                  <a:pt x="1260642" y="280121"/>
                  <a:pt x="1247018" y="305569"/>
                  <a:pt x="1274884" y="263769"/>
                </a:cubicBezTo>
                <a:cubicBezTo>
                  <a:pt x="1277815" y="249115"/>
                  <a:pt x="1283677" y="234752"/>
                  <a:pt x="1283677" y="219808"/>
                </a:cubicBezTo>
                <a:cubicBezTo>
                  <a:pt x="1283677" y="209205"/>
                  <a:pt x="1281141" y="132596"/>
                  <a:pt x="1266092" y="105508"/>
                </a:cubicBezTo>
                <a:cubicBezTo>
                  <a:pt x="1255829" y="87033"/>
                  <a:pt x="1248508" y="64477"/>
                  <a:pt x="1230923" y="52754"/>
                </a:cubicBezTo>
                <a:cubicBezTo>
                  <a:pt x="1189122" y="24886"/>
                  <a:pt x="1214573" y="38512"/>
                  <a:pt x="1151792" y="17585"/>
                </a:cubicBezTo>
                <a:lnTo>
                  <a:pt x="1125415" y="8792"/>
                </a:lnTo>
                <a:lnTo>
                  <a:pt x="1099038" y="0"/>
                </a:lnTo>
                <a:cubicBezTo>
                  <a:pt x="1090246" y="2931"/>
                  <a:pt x="1081572" y="6246"/>
                  <a:pt x="1072661" y="8792"/>
                </a:cubicBezTo>
                <a:cubicBezTo>
                  <a:pt x="1061042" y="12112"/>
                  <a:pt x="1048300" y="12181"/>
                  <a:pt x="1037492" y="17585"/>
                </a:cubicBezTo>
                <a:cubicBezTo>
                  <a:pt x="1018589" y="27037"/>
                  <a:pt x="984738" y="52754"/>
                  <a:pt x="984738" y="52754"/>
                </a:cubicBezTo>
                <a:cubicBezTo>
                  <a:pt x="944428" y="113219"/>
                  <a:pt x="956252" y="85458"/>
                  <a:pt x="940777" y="131885"/>
                </a:cubicBezTo>
                <a:cubicBezTo>
                  <a:pt x="943708" y="152400"/>
                  <a:pt x="946162" y="172989"/>
                  <a:pt x="949569" y="193431"/>
                </a:cubicBezTo>
                <a:cubicBezTo>
                  <a:pt x="952026" y="208172"/>
                  <a:pt x="950947" y="224417"/>
                  <a:pt x="958361" y="237392"/>
                </a:cubicBezTo>
                <a:cubicBezTo>
                  <a:pt x="963604" y="246567"/>
                  <a:pt x="975286" y="250251"/>
                  <a:pt x="984738" y="254977"/>
                </a:cubicBezTo>
                <a:cubicBezTo>
                  <a:pt x="997348" y="261282"/>
                  <a:pt x="1035021" y="269746"/>
                  <a:pt x="1046284" y="272562"/>
                </a:cubicBezTo>
                <a:cubicBezTo>
                  <a:pt x="1063869" y="269631"/>
                  <a:pt x="1083093" y="271742"/>
                  <a:pt x="1099038" y="263769"/>
                </a:cubicBezTo>
                <a:cubicBezTo>
                  <a:pt x="1118097" y="254239"/>
                  <a:pt x="1116497" y="225879"/>
                  <a:pt x="1125415" y="211016"/>
                </a:cubicBezTo>
                <a:cubicBezTo>
                  <a:pt x="1129680" y="203908"/>
                  <a:pt x="1137138" y="199293"/>
                  <a:pt x="1143000" y="193431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Volný tvar 51"/>
          <p:cNvSpPr/>
          <p:nvPr/>
        </p:nvSpPr>
        <p:spPr>
          <a:xfrm>
            <a:off x="7470396" y="2252718"/>
            <a:ext cx="97104" cy="536331"/>
          </a:xfrm>
          <a:custGeom>
            <a:avLst/>
            <a:gdLst>
              <a:gd name="connsiteX0" fmla="*/ 97104 w 97104"/>
              <a:gd name="connsiteY0" fmla="*/ 0 h 536331"/>
              <a:gd name="connsiteX1" fmla="*/ 70727 w 97104"/>
              <a:gd name="connsiteY1" fmla="*/ 114300 h 536331"/>
              <a:gd name="connsiteX2" fmla="*/ 53142 w 97104"/>
              <a:gd name="connsiteY2" fmla="*/ 219808 h 536331"/>
              <a:gd name="connsiteX3" fmla="*/ 44350 w 97104"/>
              <a:gd name="connsiteY3" fmla="*/ 263770 h 536331"/>
              <a:gd name="connsiteX4" fmla="*/ 35558 w 97104"/>
              <a:gd name="connsiteY4" fmla="*/ 325316 h 536331"/>
              <a:gd name="connsiteX5" fmla="*/ 17973 w 97104"/>
              <a:gd name="connsiteY5" fmla="*/ 404447 h 536331"/>
              <a:gd name="connsiteX6" fmla="*/ 388 w 97104"/>
              <a:gd name="connsiteY6" fmla="*/ 509954 h 536331"/>
              <a:gd name="connsiteX7" fmla="*/ 388 w 97104"/>
              <a:gd name="connsiteY7" fmla="*/ 536331 h 53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7104" h="536331">
                <a:moveTo>
                  <a:pt x="97104" y="0"/>
                </a:moveTo>
                <a:cubicBezTo>
                  <a:pt x="88312" y="38100"/>
                  <a:pt x="78395" y="75958"/>
                  <a:pt x="70727" y="114300"/>
                </a:cubicBezTo>
                <a:cubicBezTo>
                  <a:pt x="63735" y="149262"/>
                  <a:pt x="60134" y="184846"/>
                  <a:pt x="53142" y="219808"/>
                </a:cubicBezTo>
                <a:cubicBezTo>
                  <a:pt x="50211" y="234462"/>
                  <a:pt x="46807" y="249029"/>
                  <a:pt x="44350" y="263770"/>
                </a:cubicBezTo>
                <a:cubicBezTo>
                  <a:pt x="40943" y="284212"/>
                  <a:pt x="38965" y="304874"/>
                  <a:pt x="35558" y="325316"/>
                </a:cubicBezTo>
                <a:cubicBezTo>
                  <a:pt x="26722" y="378331"/>
                  <a:pt x="28508" y="357040"/>
                  <a:pt x="17973" y="404447"/>
                </a:cubicBezTo>
                <a:cubicBezTo>
                  <a:pt x="10576" y="437735"/>
                  <a:pt x="3724" y="476596"/>
                  <a:pt x="388" y="509954"/>
                </a:cubicBezTo>
                <a:cubicBezTo>
                  <a:pt x="-487" y="518703"/>
                  <a:pt x="388" y="527539"/>
                  <a:pt x="388" y="536331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Volný tvar 52"/>
          <p:cNvSpPr/>
          <p:nvPr/>
        </p:nvSpPr>
        <p:spPr>
          <a:xfrm>
            <a:off x="7567088" y="2279095"/>
            <a:ext cx="105919" cy="510497"/>
          </a:xfrm>
          <a:custGeom>
            <a:avLst/>
            <a:gdLst>
              <a:gd name="connsiteX0" fmla="*/ 105919 w 105919"/>
              <a:gd name="connsiteY0" fmla="*/ 0 h 510497"/>
              <a:gd name="connsiteX1" fmla="*/ 70750 w 105919"/>
              <a:gd name="connsiteY1" fmla="*/ 140677 h 510497"/>
              <a:gd name="connsiteX2" fmla="*/ 61958 w 105919"/>
              <a:gd name="connsiteY2" fmla="*/ 175847 h 510497"/>
              <a:gd name="connsiteX3" fmla="*/ 44373 w 105919"/>
              <a:gd name="connsiteY3" fmla="*/ 307731 h 510497"/>
              <a:gd name="connsiteX4" fmla="*/ 35581 w 105919"/>
              <a:gd name="connsiteY4" fmla="*/ 351693 h 510497"/>
              <a:gd name="connsiteX5" fmla="*/ 26789 w 105919"/>
              <a:gd name="connsiteY5" fmla="*/ 378070 h 510497"/>
              <a:gd name="connsiteX6" fmla="*/ 9204 w 105919"/>
              <a:gd name="connsiteY6" fmla="*/ 474785 h 510497"/>
              <a:gd name="connsiteX7" fmla="*/ 412 w 105919"/>
              <a:gd name="connsiteY7" fmla="*/ 509954 h 510497"/>
              <a:gd name="connsiteX8" fmla="*/ 412 w 105919"/>
              <a:gd name="connsiteY8" fmla="*/ 501162 h 510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919" h="510497">
                <a:moveTo>
                  <a:pt x="105919" y="0"/>
                </a:moveTo>
                <a:lnTo>
                  <a:pt x="70750" y="140677"/>
                </a:lnTo>
                <a:lnTo>
                  <a:pt x="61958" y="175847"/>
                </a:lnTo>
                <a:cubicBezTo>
                  <a:pt x="53993" y="247534"/>
                  <a:pt x="55651" y="245701"/>
                  <a:pt x="44373" y="307731"/>
                </a:cubicBezTo>
                <a:cubicBezTo>
                  <a:pt x="41700" y="322434"/>
                  <a:pt x="39205" y="337195"/>
                  <a:pt x="35581" y="351693"/>
                </a:cubicBezTo>
                <a:cubicBezTo>
                  <a:pt x="33333" y="360684"/>
                  <a:pt x="29037" y="369079"/>
                  <a:pt x="26789" y="378070"/>
                </a:cubicBezTo>
                <a:cubicBezTo>
                  <a:pt x="17354" y="415809"/>
                  <a:pt x="17047" y="435567"/>
                  <a:pt x="9204" y="474785"/>
                </a:cubicBezTo>
                <a:cubicBezTo>
                  <a:pt x="6834" y="486634"/>
                  <a:pt x="4233" y="498490"/>
                  <a:pt x="412" y="509954"/>
                </a:cubicBezTo>
                <a:cubicBezTo>
                  <a:pt x="-515" y="512734"/>
                  <a:pt x="412" y="504093"/>
                  <a:pt x="412" y="50116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Volný tvar 53"/>
          <p:cNvSpPr/>
          <p:nvPr/>
        </p:nvSpPr>
        <p:spPr>
          <a:xfrm>
            <a:off x="1043608" y="2296681"/>
            <a:ext cx="1345223" cy="562707"/>
          </a:xfrm>
          <a:custGeom>
            <a:avLst/>
            <a:gdLst>
              <a:gd name="connsiteX0" fmla="*/ 1239715 w 1345223"/>
              <a:gd name="connsiteY0" fmla="*/ 369277 h 562707"/>
              <a:gd name="connsiteX1" fmla="*/ 1169377 w 1345223"/>
              <a:gd name="connsiteY1" fmla="*/ 378069 h 562707"/>
              <a:gd name="connsiteX2" fmla="*/ 1151792 w 1345223"/>
              <a:gd name="connsiteY2" fmla="*/ 351692 h 562707"/>
              <a:gd name="connsiteX3" fmla="*/ 1125415 w 1345223"/>
              <a:gd name="connsiteY3" fmla="*/ 334107 h 562707"/>
              <a:gd name="connsiteX4" fmla="*/ 1116623 w 1345223"/>
              <a:gd name="connsiteY4" fmla="*/ 307730 h 562707"/>
              <a:gd name="connsiteX5" fmla="*/ 1081454 w 1345223"/>
              <a:gd name="connsiteY5" fmla="*/ 254977 h 562707"/>
              <a:gd name="connsiteX6" fmla="*/ 1107831 w 1345223"/>
              <a:gd name="connsiteY6" fmla="*/ 167053 h 562707"/>
              <a:gd name="connsiteX7" fmla="*/ 1134208 w 1345223"/>
              <a:gd name="connsiteY7" fmla="*/ 158261 h 562707"/>
              <a:gd name="connsiteX8" fmla="*/ 1160584 w 1345223"/>
              <a:gd name="connsiteY8" fmla="*/ 140677 h 562707"/>
              <a:gd name="connsiteX9" fmla="*/ 1186961 w 1345223"/>
              <a:gd name="connsiteY9" fmla="*/ 149469 h 562707"/>
              <a:gd name="connsiteX10" fmla="*/ 1239715 w 1345223"/>
              <a:gd name="connsiteY10" fmla="*/ 158261 h 562707"/>
              <a:gd name="connsiteX11" fmla="*/ 1283677 w 1345223"/>
              <a:gd name="connsiteY11" fmla="*/ 202223 h 562707"/>
              <a:gd name="connsiteX12" fmla="*/ 1292469 w 1345223"/>
              <a:gd name="connsiteY12" fmla="*/ 228600 h 562707"/>
              <a:gd name="connsiteX13" fmla="*/ 1318846 w 1345223"/>
              <a:gd name="connsiteY13" fmla="*/ 246184 h 562707"/>
              <a:gd name="connsiteX14" fmla="*/ 1345223 w 1345223"/>
              <a:gd name="connsiteY14" fmla="*/ 298938 h 562707"/>
              <a:gd name="connsiteX15" fmla="*/ 1318846 w 1345223"/>
              <a:gd name="connsiteY15" fmla="*/ 430823 h 562707"/>
              <a:gd name="connsiteX16" fmla="*/ 1301261 w 1345223"/>
              <a:gd name="connsiteY16" fmla="*/ 457200 h 562707"/>
              <a:gd name="connsiteX17" fmla="*/ 1292469 w 1345223"/>
              <a:gd name="connsiteY17" fmla="*/ 483577 h 562707"/>
              <a:gd name="connsiteX18" fmla="*/ 1274884 w 1345223"/>
              <a:gd name="connsiteY18" fmla="*/ 509953 h 562707"/>
              <a:gd name="connsiteX19" fmla="*/ 1195754 w 1345223"/>
              <a:gd name="connsiteY19" fmla="*/ 545123 h 562707"/>
              <a:gd name="connsiteX20" fmla="*/ 1169377 w 1345223"/>
              <a:gd name="connsiteY20" fmla="*/ 553915 h 562707"/>
              <a:gd name="connsiteX21" fmla="*/ 1143000 w 1345223"/>
              <a:gd name="connsiteY21" fmla="*/ 562707 h 562707"/>
              <a:gd name="connsiteX22" fmla="*/ 1063869 w 1345223"/>
              <a:gd name="connsiteY22" fmla="*/ 545123 h 562707"/>
              <a:gd name="connsiteX23" fmla="*/ 1011115 w 1345223"/>
              <a:gd name="connsiteY23" fmla="*/ 527538 h 562707"/>
              <a:gd name="connsiteX24" fmla="*/ 984738 w 1345223"/>
              <a:gd name="connsiteY24" fmla="*/ 509953 h 562707"/>
              <a:gd name="connsiteX25" fmla="*/ 940777 w 1345223"/>
              <a:gd name="connsiteY25" fmla="*/ 465992 h 562707"/>
              <a:gd name="connsiteX26" fmla="*/ 905608 w 1345223"/>
              <a:gd name="connsiteY26" fmla="*/ 413238 h 562707"/>
              <a:gd name="connsiteX27" fmla="*/ 888023 w 1345223"/>
              <a:gd name="connsiteY27" fmla="*/ 386861 h 562707"/>
              <a:gd name="connsiteX28" fmla="*/ 835269 w 1345223"/>
              <a:gd name="connsiteY28" fmla="*/ 351692 h 562707"/>
              <a:gd name="connsiteX29" fmla="*/ 800100 w 1345223"/>
              <a:gd name="connsiteY29" fmla="*/ 298938 h 562707"/>
              <a:gd name="connsiteX30" fmla="*/ 782515 w 1345223"/>
              <a:gd name="connsiteY30" fmla="*/ 272561 h 562707"/>
              <a:gd name="connsiteX31" fmla="*/ 729761 w 1345223"/>
              <a:gd name="connsiteY31" fmla="*/ 254977 h 562707"/>
              <a:gd name="connsiteX32" fmla="*/ 685800 w 1345223"/>
              <a:gd name="connsiteY32" fmla="*/ 211015 h 562707"/>
              <a:gd name="connsiteX33" fmla="*/ 633046 w 1345223"/>
              <a:gd name="connsiteY33" fmla="*/ 167053 h 562707"/>
              <a:gd name="connsiteX34" fmla="*/ 615461 w 1345223"/>
              <a:gd name="connsiteY34" fmla="*/ 140677 h 562707"/>
              <a:gd name="connsiteX35" fmla="*/ 562708 w 1345223"/>
              <a:gd name="connsiteY35" fmla="*/ 114300 h 562707"/>
              <a:gd name="connsiteX36" fmla="*/ 536331 w 1345223"/>
              <a:gd name="connsiteY36" fmla="*/ 96715 h 562707"/>
              <a:gd name="connsiteX37" fmla="*/ 509954 w 1345223"/>
              <a:gd name="connsiteY37" fmla="*/ 105507 h 562707"/>
              <a:gd name="connsiteX38" fmla="*/ 457200 w 1345223"/>
              <a:gd name="connsiteY38" fmla="*/ 70338 h 562707"/>
              <a:gd name="connsiteX39" fmla="*/ 351692 w 1345223"/>
              <a:gd name="connsiteY39" fmla="*/ 35169 h 562707"/>
              <a:gd name="connsiteX40" fmla="*/ 325315 w 1345223"/>
              <a:gd name="connsiteY40" fmla="*/ 26377 h 562707"/>
              <a:gd name="connsiteX41" fmla="*/ 298938 w 1345223"/>
              <a:gd name="connsiteY41" fmla="*/ 17584 h 562707"/>
              <a:gd name="connsiteX42" fmla="*/ 202223 w 1345223"/>
              <a:gd name="connsiteY42" fmla="*/ 0 h 562707"/>
              <a:gd name="connsiteX43" fmla="*/ 175846 w 1345223"/>
              <a:gd name="connsiteY43" fmla="*/ 8792 h 562707"/>
              <a:gd name="connsiteX44" fmla="*/ 105508 w 1345223"/>
              <a:gd name="connsiteY44" fmla="*/ 26377 h 562707"/>
              <a:gd name="connsiteX45" fmla="*/ 79131 w 1345223"/>
              <a:gd name="connsiteY45" fmla="*/ 35169 h 562707"/>
              <a:gd name="connsiteX46" fmla="*/ 52754 w 1345223"/>
              <a:gd name="connsiteY46" fmla="*/ 87923 h 562707"/>
              <a:gd name="connsiteX47" fmla="*/ 26377 w 1345223"/>
              <a:gd name="connsiteY47" fmla="*/ 96715 h 562707"/>
              <a:gd name="connsiteX48" fmla="*/ 0 w 1345223"/>
              <a:gd name="connsiteY48" fmla="*/ 184638 h 562707"/>
              <a:gd name="connsiteX49" fmla="*/ 17584 w 1345223"/>
              <a:gd name="connsiteY49" fmla="*/ 334107 h 562707"/>
              <a:gd name="connsiteX50" fmla="*/ 35169 w 1345223"/>
              <a:gd name="connsiteY50" fmla="*/ 386861 h 562707"/>
              <a:gd name="connsiteX51" fmla="*/ 43961 w 1345223"/>
              <a:gd name="connsiteY51" fmla="*/ 413238 h 562707"/>
              <a:gd name="connsiteX52" fmla="*/ 61546 w 1345223"/>
              <a:gd name="connsiteY52" fmla="*/ 439615 h 562707"/>
              <a:gd name="connsiteX53" fmla="*/ 87923 w 1345223"/>
              <a:gd name="connsiteY53" fmla="*/ 492369 h 562707"/>
              <a:gd name="connsiteX54" fmla="*/ 193431 w 1345223"/>
              <a:gd name="connsiteY54" fmla="*/ 518746 h 562707"/>
              <a:gd name="connsiteX55" fmla="*/ 219808 w 1345223"/>
              <a:gd name="connsiteY55" fmla="*/ 509953 h 562707"/>
              <a:gd name="connsiteX56" fmla="*/ 281354 w 1345223"/>
              <a:gd name="connsiteY56" fmla="*/ 492369 h 562707"/>
              <a:gd name="connsiteX57" fmla="*/ 298938 w 1345223"/>
              <a:gd name="connsiteY57" fmla="*/ 465992 h 562707"/>
              <a:gd name="connsiteX58" fmla="*/ 325315 w 1345223"/>
              <a:gd name="connsiteY58" fmla="*/ 448407 h 562707"/>
              <a:gd name="connsiteX59" fmla="*/ 342900 w 1345223"/>
              <a:gd name="connsiteY59" fmla="*/ 395653 h 562707"/>
              <a:gd name="connsiteX60" fmla="*/ 334108 w 1345223"/>
              <a:gd name="connsiteY60" fmla="*/ 263769 h 562707"/>
              <a:gd name="connsiteX61" fmla="*/ 281354 w 1345223"/>
              <a:gd name="connsiteY61" fmla="*/ 246184 h 562707"/>
              <a:gd name="connsiteX62" fmla="*/ 211015 w 1345223"/>
              <a:gd name="connsiteY62" fmla="*/ 228600 h 562707"/>
              <a:gd name="connsiteX63" fmla="*/ 167054 w 1345223"/>
              <a:gd name="connsiteY63" fmla="*/ 228600 h 56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345223" h="562707">
                <a:moveTo>
                  <a:pt x="1239715" y="369277"/>
                </a:moveTo>
                <a:cubicBezTo>
                  <a:pt x="1216269" y="372208"/>
                  <a:pt x="1192547" y="382703"/>
                  <a:pt x="1169377" y="378069"/>
                </a:cubicBezTo>
                <a:cubicBezTo>
                  <a:pt x="1159015" y="375997"/>
                  <a:pt x="1159264" y="359164"/>
                  <a:pt x="1151792" y="351692"/>
                </a:cubicBezTo>
                <a:cubicBezTo>
                  <a:pt x="1144320" y="344220"/>
                  <a:pt x="1134207" y="339969"/>
                  <a:pt x="1125415" y="334107"/>
                </a:cubicBezTo>
                <a:cubicBezTo>
                  <a:pt x="1122484" y="325315"/>
                  <a:pt x="1121124" y="315832"/>
                  <a:pt x="1116623" y="307730"/>
                </a:cubicBezTo>
                <a:cubicBezTo>
                  <a:pt x="1106360" y="289256"/>
                  <a:pt x="1081454" y="254977"/>
                  <a:pt x="1081454" y="254977"/>
                </a:cubicBezTo>
                <a:cubicBezTo>
                  <a:pt x="1085302" y="228042"/>
                  <a:pt x="1082033" y="187691"/>
                  <a:pt x="1107831" y="167053"/>
                </a:cubicBezTo>
                <a:cubicBezTo>
                  <a:pt x="1115068" y="161263"/>
                  <a:pt x="1125416" y="161192"/>
                  <a:pt x="1134208" y="158261"/>
                </a:cubicBezTo>
                <a:cubicBezTo>
                  <a:pt x="1143000" y="152400"/>
                  <a:pt x="1150161" y="142414"/>
                  <a:pt x="1160584" y="140677"/>
                </a:cubicBezTo>
                <a:cubicBezTo>
                  <a:pt x="1169726" y="139153"/>
                  <a:pt x="1177914" y="147459"/>
                  <a:pt x="1186961" y="149469"/>
                </a:cubicBezTo>
                <a:cubicBezTo>
                  <a:pt x="1204364" y="153336"/>
                  <a:pt x="1222130" y="155330"/>
                  <a:pt x="1239715" y="158261"/>
                </a:cubicBezTo>
                <a:cubicBezTo>
                  <a:pt x="1266091" y="175845"/>
                  <a:pt x="1269023" y="172916"/>
                  <a:pt x="1283677" y="202223"/>
                </a:cubicBezTo>
                <a:cubicBezTo>
                  <a:pt x="1287822" y="210512"/>
                  <a:pt x="1286679" y="221363"/>
                  <a:pt x="1292469" y="228600"/>
                </a:cubicBezTo>
                <a:cubicBezTo>
                  <a:pt x="1299070" y="236851"/>
                  <a:pt x="1310054" y="240323"/>
                  <a:pt x="1318846" y="246184"/>
                </a:cubicBezTo>
                <a:cubicBezTo>
                  <a:pt x="1327738" y="259521"/>
                  <a:pt x="1345223" y="280736"/>
                  <a:pt x="1345223" y="298938"/>
                </a:cubicBezTo>
                <a:cubicBezTo>
                  <a:pt x="1345223" y="324443"/>
                  <a:pt x="1337253" y="403212"/>
                  <a:pt x="1318846" y="430823"/>
                </a:cubicBezTo>
                <a:lnTo>
                  <a:pt x="1301261" y="457200"/>
                </a:lnTo>
                <a:cubicBezTo>
                  <a:pt x="1298330" y="465992"/>
                  <a:pt x="1296614" y="475288"/>
                  <a:pt x="1292469" y="483577"/>
                </a:cubicBezTo>
                <a:cubicBezTo>
                  <a:pt x="1287743" y="493028"/>
                  <a:pt x="1282356" y="502481"/>
                  <a:pt x="1274884" y="509953"/>
                </a:cubicBezTo>
                <a:cubicBezTo>
                  <a:pt x="1253983" y="530854"/>
                  <a:pt x="1221876" y="536416"/>
                  <a:pt x="1195754" y="545123"/>
                </a:cubicBezTo>
                <a:lnTo>
                  <a:pt x="1169377" y="553915"/>
                </a:lnTo>
                <a:lnTo>
                  <a:pt x="1143000" y="562707"/>
                </a:lnTo>
                <a:cubicBezTo>
                  <a:pt x="1117903" y="557688"/>
                  <a:pt x="1088701" y="552573"/>
                  <a:pt x="1063869" y="545123"/>
                </a:cubicBezTo>
                <a:cubicBezTo>
                  <a:pt x="1046115" y="539797"/>
                  <a:pt x="1011115" y="527538"/>
                  <a:pt x="1011115" y="527538"/>
                </a:cubicBezTo>
                <a:cubicBezTo>
                  <a:pt x="1002323" y="521676"/>
                  <a:pt x="992210" y="517425"/>
                  <a:pt x="984738" y="509953"/>
                </a:cubicBezTo>
                <a:cubicBezTo>
                  <a:pt x="926123" y="451338"/>
                  <a:pt x="1011117" y="512886"/>
                  <a:pt x="940777" y="465992"/>
                </a:cubicBezTo>
                <a:lnTo>
                  <a:pt x="905608" y="413238"/>
                </a:lnTo>
                <a:cubicBezTo>
                  <a:pt x="899746" y="404446"/>
                  <a:pt x="896815" y="392723"/>
                  <a:pt x="888023" y="386861"/>
                </a:cubicBezTo>
                <a:lnTo>
                  <a:pt x="835269" y="351692"/>
                </a:lnTo>
                <a:lnTo>
                  <a:pt x="800100" y="298938"/>
                </a:lnTo>
                <a:cubicBezTo>
                  <a:pt x="794238" y="290146"/>
                  <a:pt x="792540" y="275903"/>
                  <a:pt x="782515" y="272561"/>
                </a:cubicBezTo>
                <a:lnTo>
                  <a:pt x="729761" y="254977"/>
                </a:lnTo>
                <a:cubicBezTo>
                  <a:pt x="697524" y="206620"/>
                  <a:pt x="729760" y="247649"/>
                  <a:pt x="685800" y="211015"/>
                </a:cubicBezTo>
                <a:cubicBezTo>
                  <a:pt x="618102" y="154599"/>
                  <a:pt x="698535" y="210713"/>
                  <a:pt x="633046" y="167053"/>
                </a:cubicBezTo>
                <a:cubicBezTo>
                  <a:pt x="627184" y="158261"/>
                  <a:pt x="622933" y="148149"/>
                  <a:pt x="615461" y="140677"/>
                </a:cubicBezTo>
                <a:cubicBezTo>
                  <a:pt x="598416" y="123632"/>
                  <a:pt x="584162" y="121451"/>
                  <a:pt x="562708" y="114300"/>
                </a:cubicBezTo>
                <a:cubicBezTo>
                  <a:pt x="553916" y="108438"/>
                  <a:pt x="546754" y="98452"/>
                  <a:pt x="536331" y="96715"/>
                </a:cubicBezTo>
                <a:cubicBezTo>
                  <a:pt x="527189" y="95191"/>
                  <a:pt x="518746" y="108438"/>
                  <a:pt x="509954" y="105507"/>
                </a:cubicBezTo>
                <a:cubicBezTo>
                  <a:pt x="489904" y="98824"/>
                  <a:pt x="477250" y="77021"/>
                  <a:pt x="457200" y="70338"/>
                </a:cubicBezTo>
                <a:lnTo>
                  <a:pt x="351692" y="35169"/>
                </a:lnTo>
                <a:lnTo>
                  <a:pt x="325315" y="26377"/>
                </a:lnTo>
                <a:cubicBezTo>
                  <a:pt x="316523" y="23446"/>
                  <a:pt x="308113" y="18895"/>
                  <a:pt x="298938" y="17584"/>
                </a:cubicBezTo>
                <a:cubicBezTo>
                  <a:pt x="225430" y="7083"/>
                  <a:pt x="257497" y="13818"/>
                  <a:pt x="202223" y="0"/>
                </a:cubicBezTo>
                <a:cubicBezTo>
                  <a:pt x="193431" y="2931"/>
                  <a:pt x="184787" y="6353"/>
                  <a:pt x="175846" y="8792"/>
                </a:cubicBezTo>
                <a:cubicBezTo>
                  <a:pt x="152530" y="15151"/>
                  <a:pt x="128436" y="18735"/>
                  <a:pt x="105508" y="26377"/>
                </a:cubicBezTo>
                <a:lnTo>
                  <a:pt x="79131" y="35169"/>
                </a:lnTo>
                <a:cubicBezTo>
                  <a:pt x="73339" y="52543"/>
                  <a:pt x="68247" y="75529"/>
                  <a:pt x="52754" y="87923"/>
                </a:cubicBezTo>
                <a:cubicBezTo>
                  <a:pt x="45517" y="93713"/>
                  <a:pt x="35169" y="93784"/>
                  <a:pt x="26377" y="96715"/>
                </a:cubicBezTo>
                <a:cubicBezTo>
                  <a:pt x="4971" y="160933"/>
                  <a:pt x="13287" y="131487"/>
                  <a:pt x="0" y="184638"/>
                </a:cubicBezTo>
                <a:cubicBezTo>
                  <a:pt x="3083" y="218554"/>
                  <a:pt x="7503" y="293783"/>
                  <a:pt x="17584" y="334107"/>
                </a:cubicBezTo>
                <a:cubicBezTo>
                  <a:pt x="22080" y="352089"/>
                  <a:pt x="29307" y="369276"/>
                  <a:pt x="35169" y="386861"/>
                </a:cubicBezTo>
                <a:cubicBezTo>
                  <a:pt x="38100" y="395653"/>
                  <a:pt x="38820" y="405527"/>
                  <a:pt x="43961" y="413238"/>
                </a:cubicBezTo>
                <a:lnTo>
                  <a:pt x="61546" y="439615"/>
                </a:lnTo>
                <a:cubicBezTo>
                  <a:pt x="66337" y="453988"/>
                  <a:pt x="73569" y="483398"/>
                  <a:pt x="87923" y="492369"/>
                </a:cubicBezTo>
                <a:cubicBezTo>
                  <a:pt x="113254" y="508200"/>
                  <a:pt x="165034" y="514013"/>
                  <a:pt x="193431" y="518746"/>
                </a:cubicBezTo>
                <a:cubicBezTo>
                  <a:pt x="202223" y="515815"/>
                  <a:pt x="210897" y="512499"/>
                  <a:pt x="219808" y="509953"/>
                </a:cubicBezTo>
                <a:cubicBezTo>
                  <a:pt x="297115" y="487865"/>
                  <a:pt x="218091" y="513456"/>
                  <a:pt x="281354" y="492369"/>
                </a:cubicBezTo>
                <a:cubicBezTo>
                  <a:pt x="287215" y="483577"/>
                  <a:pt x="291466" y="473464"/>
                  <a:pt x="298938" y="465992"/>
                </a:cubicBezTo>
                <a:cubicBezTo>
                  <a:pt x="306410" y="458520"/>
                  <a:pt x="319714" y="457368"/>
                  <a:pt x="325315" y="448407"/>
                </a:cubicBezTo>
                <a:cubicBezTo>
                  <a:pt x="335139" y="432689"/>
                  <a:pt x="342900" y="395653"/>
                  <a:pt x="342900" y="395653"/>
                </a:cubicBezTo>
                <a:cubicBezTo>
                  <a:pt x="339969" y="351692"/>
                  <a:pt x="350883" y="304509"/>
                  <a:pt x="334108" y="263769"/>
                </a:cubicBezTo>
                <a:cubicBezTo>
                  <a:pt x="327050" y="246629"/>
                  <a:pt x="298939" y="252046"/>
                  <a:pt x="281354" y="246184"/>
                </a:cubicBezTo>
                <a:cubicBezTo>
                  <a:pt x="240803" y="232667"/>
                  <a:pt x="264059" y="239208"/>
                  <a:pt x="211015" y="228600"/>
                </a:cubicBezTo>
                <a:cubicBezTo>
                  <a:pt x="152044" y="248256"/>
                  <a:pt x="149971" y="262763"/>
                  <a:pt x="167054" y="22860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Volný tvar 54"/>
          <p:cNvSpPr/>
          <p:nvPr/>
        </p:nvSpPr>
        <p:spPr>
          <a:xfrm>
            <a:off x="1544769" y="2191173"/>
            <a:ext cx="106502" cy="492369"/>
          </a:xfrm>
          <a:custGeom>
            <a:avLst/>
            <a:gdLst>
              <a:gd name="connsiteX0" fmla="*/ 0 w 106502"/>
              <a:gd name="connsiteY0" fmla="*/ 0 h 492369"/>
              <a:gd name="connsiteX1" fmla="*/ 8793 w 106502"/>
              <a:gd name="connsiteY1" fmla="*/ 96715 h 492369"/>
              <a:gd name="connsiteX2" fmla="*/ 26377 w 106502"/>
              <a:gd name="connsiteY2" fmla="*/ 123092 h 492369"/>
              <a:gd name="connsiteX3" fmla="*/ 43962 w 106502"/>
              <a:gd name="connsiteY3" fmla="*/ 184638 h 492369"/>
              <a:gd name="connsiteX4" fmla="*/ 61547 w 106502"/>
              <a:gd name="connsiteY4" fmla="*/ 211015 h 492369"/>
              <a:gd name="connsiteX5" fmla="*/ 79131 w 106502"/>
              <a:gd name="connsiteY5" fmla="*/ 272561 h 492369"/>
              <a:gd name="connsiteX6" fmla="*/ 87923 w 106502"/>
              <a:gd name="connsiteY6" fmla="*/ 316523 h 492369"/>
              <a:gd name="connsiteX7" fmla="*/ 105508 w 106502"/>
              <a:gd name="connsiteY7" fmla="*/ 378069 h 492369"/>
              <a:gd name="connsiteX8" fmla="*/ 105508 w 106502"/>
              <a:gd name="connsiteY8" fmla="*/ 492369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6502" h="492369">
                <a:moveTo>
                  <a:pt x="0" y="0"/>
                </a:moveTo>
                <a:cubicBezTo>
                  <a:pt x="2931" y="32238"/>
                  <a:pt x="2010" y="65062"/>
                  <a:pt x="8793" y="96715"/>
                </a:cubicBezTo>
                <a:cubicBezTo>
                  <a:pt x="11007" y="107047"/>
                  <a:pt x="22214" y="113379"/>
                  <a:pt x="26377" y="123092"/>
                </a:cubicBezTo>
                <a:cubicBezTo>
                  <a:pt x="43270" y="162509"/>
                  <a:pt x="26860" y="150435"/>
                  <a:pt x="43962" y="184638"/>
                </a:cubicBezTo>
                <a:cubicBezTo>
                  <a:pt x="48688" y="194090"/>
                  <a:pt x="55685" y="202223"/>
                  <a:pt x="61547" y="211015"/>
                </a:cubicBezTo>
                <a:cubicBezTo>
                  <a:pt x="71337" y="240388"/>
                  <a:pt x="71771" y="239442"/>
                  <a:pt x="79131" y="272561"/>
                </a:cubicBezTo>
                <a:cubicBezTo>
                  <a:pt x="82373" y="287149"/>
                  <a:pt x="84298" y="302025"/>
                  <a:pt x="87923" y="316523"/>
                </a:cubicBezTo>
                <a:cubicBezTo>
                  <a:pt x="93041" y="336994"/>
                  <a:pt x="104243" y="356556"/>
                  <a:pt x="105508" y="378069"/>
                </a:cubicBezTo>
                <a:cubicBezTo>
                  <a:pt x="107745" y="416103"/>
                  <a:pt x="105508" y="454269"/>
                  <a:pt x="105508" y="492369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Volný tvar 55"/>
          <p:cNvSpPr/>
          <p:nvPr/>
        </p:nvSpPr>
        <p:spPr>
          <a:xfrm>
            <a:off x="1667862" y="2226342"/>
            <a:ext cx="105514" cy="545123"/>
          </a:xfrm>
          <a:custGeom>
            <a:avLst/>
            <a:gdLst>
              <a:gd name="connsiteX0" fmla="*/ 0 w 105514"/>
              <a:gd name="connsiteY0" fmla="*/ 0 h 545123"/>
              <a:gd name="connsiteX1" fmla="*/ 8792 w 105514"/>
              <a:gd name="connsiteY1" fmla="*/ 123092 h 545123"/>
              <a:gd name="connsiteX2" fmla="*/ 17584 w 105514"/>
              <a:gd name="connsiteY2" fmla="*/ 149469 h 545123"/>
              <a:gd name="connsiteX3" fmla="*/ 26377 w 105514"/>
              <a:gd name="connsiteY3" fmla="*/ 184639 h 545123"/>
              <a:gd name="connsiteX4" fmla="*/ 35169 w 105514"/>
              <a:gd name="connsiteY4" fmla="*/ 237392 h 545123"/>
              <a:gd name="connsiteX5" fmla="*/ 43961 w 105514"/>
              <a:gd name="connsiteY5" fmla="*/ 263769 h 545123"/>
              <a:gd name="connsiteX6" fmla="*/ 52754 w 105514"/>
              <a:gd name="connsiteY6" fmla="*/ 307731 h 545123"/>
              <a:gd name="connsiteX7" fmla="*/ 70338 w 105514"/>
              <a:gd name="connsiteY7" fmla="*/ 360485 h 545123"/>
              <a:gd name="connsiteX8" fmla="*/ 79130 w 105514"/>
              <a:gd name="connsiteY8" fmla="*/ 386862 h 545123"/>
              <a:gd name="connsiteX9" fmla="*/ 87923 w 105514"/>
              <a:gd name="connsiteY9" fmla="*/ 413239 h 545123"/>
              <a:gd name="connsiteX10" fmla="*/ 96715 w 105514"/>
              <a:gd name="connsiteY10" fmla="*/ 439616 h 545123"/>
              <a:gd name="connsiteX11" fmla="*/ 105507 w 105514"/>
              <a:gd name="connsiteY11" fmla="*/ 545123 h 54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5514" h="545123">
                <a:moveTo>
                  <a:pt x="0" y="0"/>
                </a:moveTo>
                <a:cubicBezTo>
                  <a:pt x="2931" y="41031"/>
                  <a:pt x="3986" y="82239"/>
                  <a:pt x="8792" y="123092"/>
                </a:cubicBezTo>
                <a:cubicBezTo>
                  <a:pt x="9875" y="132296"/>
                  <a:pt x="15038" y="140558"/>
                  <a:pt x="17584" y="149469"/>
                </a:cubicBezTo>
                <a:cubicBezTo>
                  <a:pt x="20904" y="161088"/>
                  <a:pt x="24007" y="172790"/>
                  <a:pt x="26377" y="184639"/>
                </a:cubicBezTo>
                <a:cubicBezTo>
                  <a:pt x="29873" y="202120"/>
                  <a:pt x="31302" y="219990"/>
                  <a:pt x="35169" y="237392"/>
                </a:cubicBezTo>
                <a:cubicBezTo>
                  <a:pt x="37179" y="246439"/>
                  <a:pt x="41713" y="254778"/>
                  <a:pt x="43961" y="263769"/>
                </a:cubicBezTo>
                <a:cubicBezTo>
                  <a:pt x="47586" y="278267"/>
                  <a:pt x="48822" y="293313"/>
                  <a:pt x="52754" y="307731"/>
                </a:cubicBezTo>
                <a:cubicBezTo>
                  <a:pt x="57631" y="325614"/>
                  <a:pt x="64477" y="342900"/>
                  <a:pt x="70338" y="360485"/>
                </a:cubicBezTo>
                <a:lnTo>
                  <a:pt x="79130" y="386862"/>
                </a:lnTo>
                <a:lnTo>
                  <a:pt x="87923" y="413239"/>
                </a:lnTo>
                <a:lnTo>
                  <a:pt x="96715" y="439616"/>
                </a:lnTo>
                <a:cubicBezTo>
                  <a:pt x="106090" y="533371"/>
                  <a:pt x="105507" y="498085"/>
                  <a:pt x="105507" y="545123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Volný tvar 56"/>
          <p:cNvSpPr/>
          <p:nvPr/>
        </p:nvSpPr>
        <p:spPr>
          <a:xfrm>
            <a:off x="2063477" y="3641903"/>
            <a:ext cx="35207" cy="1046285"/>
          </a:xfrm>
          <a:custGeom>
            <a:avLst/>
            <a:gdLst>
              <a:gd name="connsiteX0" fmla="*/ 35207 w 35207"/>
              <a:gd name="connsiteY0" fmla="*/ 0 h 1046285"/>
              <a:gd name="connsiteX1" fmla="*/ 17623 w 35207"/>
              <a:gd name="connsiteY1" fmla="*/ 589085 h 1046285"/>
              <a:gd name="connsiteX2" fmla="*/ 8830 w 35207"/>
              <a:gd name="connsiteY2" fmla="*/ 729762 h 1046285"/>
              <a:gd name="connsiteX3" fmla="*/ 38 w 35207"/>
              <a:gd name="connsiteY3" fmla="*/ 1046285 h 1046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07" h="1046285">
                <a:moveTo>
                  <a:pt x="35207" y="0"/>
                </a:moveTo>
                <a:cubicBezTo>
                  <a:pt x="10076" y="276455"/>
                  <a:pt x="34490" y="-18124"/>
                  <a:pt x="17623" y="589085"/>
                </a:cubicBezTo>
                <a:cubicBezTo>
                  <a:pt x="16318" y="636051"/>
                  <a:pt x="11065" y="682831"/>
                  <a:pt x="8830" y="729762"/>
                </a:cubicBezTo>
                <a:cubicBezTo>
                  <a:pt x="-1088" y="938043"/>
                  <a:pt x="38" y="901171"/>
                  <a:pt x="38" y="1046285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Volný tvar 57"/>
          <p:cNvSpPr/>
          <p:nvPr/>
        </p:nvSpPr>
        <p:spPr>
          <a:xfrm>
            <a:off x="2098684" y="3615522"/>
            <a:ext cx="483577" cy="18231"/>
          </a:xfrm>
          <a:custGeom>
            <a:avLst/>
            <a:gdLst>
              <a:gd name="connsiteX0" fmla="*/ 0 w 483577"/>
              <a:gd name="connsiteY0" fmla="*/ 4 h 18231"/>
              <a:gd name="connsiteX1" fmla="*/ 70339 w 483577"/>
              <a:gd name="connsiteY1" fmla="*/ 8796 h 18231"/>
              <a:gd name="connsiteX2" fmla="*/ 149470 w 483577"/>
              <a:gd name="connsiteY2" fmla="*/ 8796 h 18231"/>
              <a:gd name="connsiteX3" fmla="*/ 175847 w 483577"/>
              <a:gd name="connsiteY3" fmla="*/ 4 h 18231"/>
              <a:gd name="connsiteX4" fmla="*/ 202223 w 483577"/>
              <a:gd name="connsiteY4" fmla="*/ 8796 h 18231"/>
              <a:gd name="connsiteX5" fmla="*/ 246185 w 483577"/>
              <a:gd name="connsiteY5" fmla="*/ 17589 h 18231"/>
              <a:gd name="connsiteX6" fmla="*/ 430823 w 483577"/>
              <a:gd name="connsiteY6" fmla="*/ 8796 h 18231"/>
              <a:gd name="connsiteX7" fmla="*/ 457200 w 483577"/>
              <a:gd name="connsiteY7" fmla="*/ 17589 h 18231"/>
              <a:gd name="connsiteX8" fmla="*/ 483577 w 483577"/>
              <a:gd name="connsiteY8" fmla="*/ 17589 h 1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3577" h="18231">
                <a:moveTo>
                  <a:pt x="0" y="4"/>
                </a:moveTo>
                <a:cubicBezTo>
                  <a:pt x="23446" y="2935"/>
                  <a:pt x="46710" y="8796"/>
                  <a:pt x="70339" y="8796"/>
                </a:cubicBezTo>
                <a:cubicBezTo>
                  <a:pt x="163183" y="8796"/>
                  <a:pt x="90092" y="-10996"/>
                  <a:pt x="149470" y="8796"/>
                </a:cubicBezTo>
                <a:cubicBezTo>
                  <a:pt x="158262" y="5865"/>
                  <a:pt x="166579" y="4"/>
                  <a:pt x="175847" y="4"/>
                </a:cubicBezTo>
                <a:cubicBezTo>
                  <a:pt x="185115" y="4"/>
                  <a:pt x="193232" y="6548"/>
                  <a:pt x="202223" y="8796"/>
                </a:cubicBezTo>
                <a:cubicBezTo>
                  <a:pt x="216721" y="12421"/>
                  <a:pt x="231531" y="14658"/>
                  <a:pt x="246185" y="17589"/>
                </a:cubicBezTo>
                <a:cubicBezTo>
                  <a:pt x="307731" y="14658"/>
                  <a:pt x="369207" y="8796"/>
                  <a:pt x="430823" y="8796"/>
                </a:cubicBezTo>
                <a:cubicBezTo>
                  <a:pt x="440091" y="8796"/>
                  <a:pt x="448058" y="16065"/>
                  <a:pt x="457200" y="17589"/>
                </a:cubicBezTo>
                <a:cubicBezTo>
                  <a:pt x="465873" y="19035"/>
                  <a:pt x="474785" y="17589"/>
                  <a:pt x="483577" y="17589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Volný tvar 58"/>
          <p:cNvSpPr/>
          <p:nvPr/>
        </p:nvSpPr>
        <p:spPr>
          <a:xfrm>
            <a:off x="2081100" y="4134272"/>
            <a:ext cx="334107" cy="26377"/>
          </a:xfrm>
          <a:custGeom>
            <a:avLst/>
            <a:gdLst>
              <a:gd name="connsiteX0" fmla="*/ 0 w 334107"/>
              <a:gd name="connsiteY0" fmla="*/ 8793 h 26377"/>
              <a:gd name="connsiteX1" fmla="*/ 61546 w 334107"/>
              <a:gd name="connsiteY1" fmla="*/ 0 h 26377"/>
              <a:gd name="connsiteX2" fmla="*/ 114300 w 334107"/>
              <a:gd name="connsiteY2" fmla="*/ 0 h 26377"/>
              <a:gd name="connsiteX3" fmla="*/ 167054 w 334107"/>
              <a:gd name="connsiteY3" fmla="*/ 0 h 26377"/>
              <a:gd name="connsiteX4" fmla="*/ 211015 w 334107"/>
              <a:gd name="connsiteY4" fmla="*/ 8793 h 26377"/>
              <a:gd name="connsiteX5" fmla="*/ 263769 w 334107"/>
              <a:gd name="connsiteY5" fmla="*/ 26377 h 26377"/>
              <a:gd name="connsiteX6" fmla="*/ 307731 w 334107"/>
              <a:gd name="connsiteY6" fmla="*/ 17585 h 26377"/>
              <a:gd name="connsiteX7" fmla="*/ 334107 w 334107"/>
              <a:gd name="connsiteY7" fmla="*/ 8793 h 2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107" h="26377">
                <a:moveTo>
                  <a:pt x="0" y="8793"/>
                </a:moveTo>
                <a:cubicBezTo>
                  <a:pt x="20515" y="5862"/>
                  <a:pt x="40822" y="0"/>
                  <a:pt x="61546" y="0"/>
                </a:cubicBezTo>
                <a:cubicBezTo>
                  <a:pt x="131885" y="0"/>
                  <a:pt x="43961" y="23448"/>
                  <a:pt x="114300" y="0"/>
                </a:cubicBezTo>
                <a:cubicBezTo>
                  <a:pt x="184639" y="23448"/>
                  <a:pt x="96715" y="0"/>
                  <a:pt x="167054" y="0"/>
                </a:cubicBezTo>
                <a:cubicBezTo>
                  <a:pt x="181998" y="0"/>
                  <a:pt x="196598" y="4861"/>
                  <a:pt x="211015" y="8793"/>
                </a:cubicBezTo>
                <a:cubicBezTo>
                  <a:pt x="228898" y="13670"/>
                  <a:pt x="263769" y="26377"/>
                  <a:pt x="263769" y="26377"/>
                </a:cubicBezTo>
                <a:cubicBezTo>
                  <a:pt x="278423" y="23446"/>
                  <a:pt x="293233" y="21209"/>
                  <a:pt x="307731" y="17585"/>
                </a:cubicBezTo>
                <a:cubicBezTo>
                  <a:pt x="316722" y="15337"/>
                  <a:pt x="334107" y="8793"/>
                  <a:pt x="334107" y="8793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Volný tvar 59"/>
          <p:cNvSpPr/>
          <p:nvPr/>
        </p:nvSpPr>
        <p:spPr>
          <a:xfrm>
            <a:off x="2617431" y="3888088"/>
            <a:ext cx="413271" cy="650630"/>
          </a:xfrm>
          <a:custGeom>
            <a:avLst/>
            <a:gdLst>
              <a:gd name="connsiteX0" fmla="*/ 26376 w 413271"/>
              <a:gd name="connsiteY0" fmla="*/ 0 h 650630"/>
              <a:gd name="connsiteX1" fmla="*/ 17584 w 413271"/>
              <a:gd name="connsiteY1" fmla="*/ 96715 h 650630"/>
              <a:gd name="connsiteX2" fmla="*/ 8792 w 413271"/>
              <a:gd name="connsiteY2" fmla="*/ 123092 h 650630"/>
              <a:gd name="connsiteX3" fmla="*/ 0 w 413271"/>
              <a:gd name="connsiteY3" fmla="*/ 281354 h 650630"/>
              <a:gd name="connsiteX4" fmla="*/ 17584 w 413271"/>
              <a:gd name="connsiteY4" fmla="*/ 474784 h 650630"/>
              <a:gd name="connsiteX5" fmla="*/ 26376 w 413271"/>
              <a:gd name="connsiteY5" fmla="*/ 501161 h 650630"/>
              <a:gd name="connsiteX6" fmla="*/ 35169 w 413271"/>
              <a:gd name="connsiteY6" fmla="*/ 545123 h 650630"/>
              <a:gd name="connsiteX7" fmla="*/ 52753 w 413271"/>
              <a:gd name="connsiteY7" fmla="*/ 571500 h 650630"/>
              <a:gd name="connsiteX8" fmla="*/ 79130 w 413271"/>
              <a:gd name="connsiteY8" fmla="*/ 624254 h 650630"/>
              <a:gd name="connsiteX9" fmla="*/ 167053 w 413271"/>
              <a:gd name="connsiteY9" fmla="*/ 650630 h 650630"/>
              <a:gd name="connsiteX10" fmla="*/ 237392 w 413271"/>
              <a:gd name="connsiteY10" fmla="*/ 641838 h 650630"/>
              <a:gd name="connsiteX11" fmla="*/ 263769 w 413271"/>
              <a:gd name="connsiteY11" fmla="*/ 633046 h 650630"/>
              <a:gd name="connsiteX12" fmla="*/ 298938 w 413271"/>
              <a:gd name="connsiteY12" fmla="*/ 580292 h 650630"/>
              <a:gd name="connsiteX13" fmla="*/ 316523 w 413271"/>
              <a:gd name="connsiteY13" fmla="*/ 553915 h 650630"/>
              <a:gd name="connsiteX14" fmla="*/ 334107 w 413271"/>
              <a:gd name="connsiteY14" fmla="*/ 527538 h 650630"/>
              <a:gd name="connsiteX15" fmla="*/ 360484 w 413271"/>
              <a:gd name="connsiteY15" fmla="*/ 518746 h 650630"/>
              <a:gd name="connsiteX16" fmla="*/ 386861 w 413271"/>
              <a:gd name="connsiteY16" fmla="*/ 439615 h 650630"/>
              <a:gd name="connsiteX17" fmla="*/ 395653 w 413271"/>
              <a:gd name="connsiteY17" fmla="*/ 413238 h 650630"/>
              <a:gd name="connsiteX18" fmla="*/ 404446 w 413271"/>
              <a:gd name="connsiteY18" fmla="*/ 290146 h 650630"/>
              <a:gd name="connsiteX19" fmla="*/ 413238 w 413271"/>
              <a:gd name="connsiteY19" fmla="*/ 228600 h 650630"/>
              <a:gd name="connsiteX20" fmla="*/ 404446 w 413271"/>
              <a:gd name="connsiteY20" fmla="*/ 140677 h 650630"/>
              <a:gd name="connsiteX21" fmla="*/ 413238 w 413271"/>
              <a:gd name="connsiteY21" fmla="*/ 8792 h 650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13271" h="650630">
                <a:moveTo>
                  <a:pt x="26376" y="0"/>
                </a:moveTo>
                <a:cubicBezTo>
                  <a:pt x="23445" y="32238"/>
                  <a:pt x="22162" y="64669"/>
                  <a:pt x="17584" y="96715"/>
                </a:cubicBezTo>
                <a:cubicBezTo>
                  <a:pt x="16273" y="105890"/>
                  <a:pt x="9671" y="113866"/>
                  <a:pt x="8792" y="123092"/>
                </a:cubicBezTo>
                <a:cubicBezTo>
                  <a:pt x="3783" y="175689"/>
                  <a:pt x="2931" y="228600"/>
                  <a:pt x="0" y="281354"/>
                </a:cubicBezTo>
                <a:cubicBezTo>
                  <a:pt x="4226" y="348979"/>
                  <a:pt x="3223" y="410155"/>
                  <a:pt x="17584" y="474784"/>
                </a:cubicBezTo>
                <a:cubicBezTo>
                  <a:pt x="19594" y="483831"/>
                  <a:pt x="24128" y="492170"/>
                  <a:pt x="26376" y="501161"/>
                </a:cubicBezTo>
                <a:cubicBezTo>
                  <a:pt x="30001" y="515659"/>
                  <a:pt x="29922" y="531130"/>
                  <a:pt x="35169" y="545123"/>
                </a:cubicBezTo>
                <a:cubicBezTo>
                  <a:pt x="38879" y="555017"/>
                  <a:pt x="48027" y="562049"/>
                  <a:pt x="52753" y="571500"/>
                </a:cubicBezTo>
                <a:cubicBezTo>
                  <a:pt x="61027" y="588047"/>
                  <a:pt x="60808" y="612803"/>
                  <a:pt x="79130" y="624254"/>
                </a:cubicBezTo>
                <a:cubicBezTo>
                  <a:pt x="93400" y="633172"/>
                  <a:pt x="146464" y="645483"/>
                  <a:pt x="167053" y="650630"/>
                </a:cubicBezTo>
                <a:cubicBezTo>
                  <a:pt x="190499" y="647699"/>
                  <a:pt x="214144" y="646065"/>
                  <a:pt x="237392" y="641838"/>
                </a:cubicBezTo>
                <a:cubicBezTo>
                  <a:pt x="246510" y="640180"/>
                  <a:pt x="257216" y="639599"/>
                  <a:pt x="263769" y="633046"/>
                </a:cubicBezTo>
                <a:cubicBezTo>
                  <a:pt x="278713" y="618102"/>
                  <a:pt x="287215" y="597877"/>
                  <a:pt x="298938" y="580292"/>
                </a:cubicBezTo>
                <a:lnTo>
                  <a:pt x="316523" y="553915"/>
                </a:lnTo>
                <a:cubicBezTo>
                  <a:pt x="322384" y="545123"/>
                  <a:pt x="324082" y="530879"/>
                  <a:pt x="334107" y="527538"/>
                </a:cubicBezTo>
                <a:lnTo>
                  <a:pt x="360484" y="518746"/>
                </a:lnTo>
                <a:lnTo>
                  <a:pt x="386861" y="439615"/>
                </a:lnTo>
                <a:lnTo>
                  <a:pt x="395653" y="413238"/>
                </a:lnTo>
                <a:cubicBezTo>
                  <a:pt x="398584" y="372207"/>
                  <a:pt x="400546" y="331096"/>
                  <a:pt x="404446" y="290146"/>
                </a:cubicBezTo>
                <a:cubicBezTo>
                  <a:pt x="406411" y="269516"/>
                  <a:pt x="413238" y="249324"/>
                  <a:pt x="413238" y="228600"/>
                </a:cubicBezTo>
                <a:cubicBezTo>
                  <a:pt x="413238" y="199146"/>
                  <a:pt x="407377" y="169985"/>
                  <a:pt x="404446" y="140677"/>
                </a:cubicBezTo>
                <a:cubicBezTo>
                  <a:pt x="414299" y="32286"/>
                  <a:pt x="413238" y="76333"/>
                  <a:pt x="413238" y="8792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Volný tvar 60"/>
          <p:cNvSpPr/>
          <p:nvPr/>
        </p:nvSpPr>
        <p:spPr>
          <a:xfrm>
            <a:off x="3188931" y="3817749"/>
            <a:ext cx="410061" cy="808893"/>
          </a:xfrm>
          <a:custGeom>
            <a:avLst/>
            <a:gdLst>
              <a:gd name="connsiteX0" fmla="*/ 0 w 410061"/>
              <a:gd name="connsiteY0" fmla="*/ 720969 h 808893"/>
              <a:gd name="connsiteX1" fmla="*/ 8792 w 410061"/>
              <a:gd name="connsiteY1" fmla="*/ 633046 h 808893"/>
              <a:gd name="connsiteX2" fmla="*/ 17584 w 410061"/>
              <a:gd name="connsiteY2" fmla="*/ 553916 h 808893"/>
              <a:gd name="connsiteX3" fmla="*/ 35169 w 410061"/>
              <a:gd name="connsiteY3" fmla="*/ 342900 h 808893"/>
              <a:gd name="connsiteX4" fmla="*/ 43961 w 410061"/>
              <a:gd name="connsiteY4" fmla="*/ 35169 h 808893"/>
              <a:gd name="connsiteX5" fmla="*/ 87923 w 410061"/>
              <a:gd name="connsiteY5" fmla="*/ 114300 h 808893"/>
              <a:gd name="connsiteX6" fmla="*/ 105507 w 410061"/>
              <a:gd name="connsiteY6" fmla="*/ 184639 h 808893"/>
              <a:gd name="connsiteX7" fmla="*/ 114300 w 410061"/>
              <a:gd name="connsiteY7" fmla="*/ 211016 h 808893"/>
              <a:gd name="connsiteX8" fmla="*/ 131884 w 410061"/>
              <a:gd name="connsiteY8" fmla="*/ 237393 h 808893"/>
              <a:gd name="connsiteX9" fmla="*/ 149469 w 410061"/>
              <a:gd name="connsiteY9" fmla="*/ 290146 h 808893"/>
              <a:gd name="connsiteX10" fmla="*/ 184638 w 410061"/>
              <a:gd name="connsiteY10" fmla="*/ 342900 h 808893"/>
              <a:gd name="connsiteX11" fmla="*/ 202223 w 410061"/>
              <a:gd name="connsiteY11" fmla="*/ 404446 h 808893"/>
              <a:gd name="connsiteX12" fmla="*/ 219807 w 410061"/>
              <a:gd name="connsiteY12" fmla="*/ 457200 h 808893"/>
              <a:gd name="connsiteX13" fmla="*/ 237392 w 410061"/>
              <a:gd name="connsiteY13" fmla="*/ 483577 h 808893"/>
              <a:gd name="connsiteX14" fmla="*/ 263769 w 410061"/>
              <a:gd name="connsiteY14" fmla="*/ 589085 h 808893"/>
              <a:gd name="connsiteX15" fmla="*/ 290146 w 410061"/>
              <a:gd name="connsiteY15" fmla="*/ 668216 h 808893"/>
              <a:gd name="connsiteX16" fmla="*/ 307730 w 410061"/>
              <a:gd name="connsiteY16" fmla="*/ 720969 h 808893"/>
              <a:gd name="connsiteX17" fmla="*/ 316523 w 410061"/>
              <a:gd name="connsiteY17" fmla="*/ 747346 h 808893"/>
              <a:gd name="connsiteX18" fmla="*/ 342900 w 410061"/>
              <a:gd name="connsiteY18" fmla="*/ 756139 h 808893"/>
              <a:gd name="connsiteX19" fmla="*/ 369276 w 410061"/>
              <a:gd name="connsiteY19" fmla="*/ 808893 h 808893"/>
              <a:gd name="connsiteX20" fmla="*/ 386861 w 410061"/>
              <a:gd name="connsiteY20" fmla="*/ 782516 h 808893"/>
              <a:gd name="connsiteX21" fmla="*/ 395653 w 410061"/>
              <a:gd name="connsiteY21" fmla="*/ 668216 h 808893"/>
              <a:gd name="connsiteX22" fmla="*/ 395653 w 410061"/>
              <a:gd name="connsiteY22" fmla="*/ 474785 h 808893"/>
              <a:gd name="connsiteX23" fmla="*/ 404446 w 410061"/>
              <a:gd name="connsiteY23" fmla="*/ 0 h 808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10061" h="808893">
                <a:moveTo>
                  <a:pt x="0" y="720969"/>
                </a:moveTo>
                <a:cubicBezTo>
                  <a:pt x="2931" y="691661"/>
                  <a:pt x="5709" y="662338"/>
                  <a:pt x="8792" y="633046"/>
                </a:cubicBezTo>
                <a:cubicBezTo>
                  <a:pt x="11570" y="606653"/>
                  <a:pt x="15181" y="580346"/>
                  <a:pt x="17584" y="553916"/>
                </a:cubicBezTo>
                <a:cubicBezTo>
                  <a:pt x="23974" y="483623"/>
                  <a:pt x="35169" y="342900"/>
                  <a:pt x="35169" y="342900"/>
                </a:cubicBezTo>
                <a:cubicBezTo>
                  <a:pt x="38100" y="240323"/>
                  <a:pt x="26526" y="136296"/>
                  <a:pt x="43961" y="35169"/>
                </a:cubicBezTo>
                <a:cubicBezTo>
                  <a:pt x="50701" y="-3921"/>
                  <a:pt x="87168" y="111532"/>
                  <a:pt x="87923" y="114300"/>
                </a:cubicBezTo>
                <a:cubicBezTo>
                  <a:pt x="94282" y="137616"/>
                  <a:pt x="97864" y="161712"/>
                  <a:pt x="105507" y="184639"/>
                </a:cubicBezTo>
                <a:cubicBezTo>
                  <a:pt x="108438" y="193431"/>
                  <a:pt x="110155" y="202726"/>
                  <a:pt x="114300" y="211016"/>
                </a:cubicBezTo>
                <a:cubicBezTo>
                  <a:pt x="119026" y="220467"/>
                  <a:pt x="127592" y="227737"/>
                  <a:pt x="131884" y="237393"/>
                </a:cubicBezTo>
                <a:cubicBezTo>
                  <a:pt x="139412" y="254331"/>
                  <a:pt x="139187" y="274723"/>
                  <a:pt x="149469" y="290146"/>
                </a:cubicBezTo>
                <a:lnTo>
                  <a:pt x="184638" y="342900"/>
                </a:lnTo>
                <a:cubicBezTo>
                  <a:pt x="214185" y="431545"/>
                  <a:pt x="169103" y="294045"/>
                  <a:pt x="202223" y="404446"/>
                </a:cubicBezTo>
                <a:cubicBezTo>
                  <a:pt x="207549" y="422200"/>
                  <a:pt x="209525" y="441777"/>
                  <a:pt x="219807" y="457200"/>
                </a:cubicBezTo>
                <a:lnTo>
                  <a:pt x="237392" y="483577"/>
                </a:lnTo>
                <a:cubicBezTo>
                  <a:pt x="285233" y="627104"/>
                  <a:pt x="228250" y="447010"/>
                  <a:pt x="263769" y="589085"/>
                </a:cubicBezTo>
                <a:cubicBezTo>
                  <a:pt x="263777" y="589119"/>
                  <a:pt x="285744" y="655011"/>
                  <a:pt x="290146" y="668216"/>
                </a:cubicBezTo>
                <a:lnTo>
                  <a:pt x="307730" y="720969"/>
                </a:lnTo>
                <a:cubicBezTo>
                  <a:pt x="310661" y="729761"/>
                  <a:pt x="307731" y="744415"/>
                  <a:pt x="316523" y="747346"/>
                </a:cubicBezTo>
                <a:lnTo>
                  <a:pt x="342900" y="756139"/>
                </a:lnTo>
                <a:cubicBezTo>
                  <a:pt x="345068" y="762643"/>
                  <a:pt x="357914" y="808893"/>
                  <a:pt x="369276" y="808893"/>
                </a:cubicBezTo>
                <a:cubicBezTo>
                  <a:pt x="379843" y="808893"/>
                  <a:pt x="380999" y="791308"/>
                  <a:pt x="386861" y="782516"/>
                </a:cubicBezTo>
                <a:cubicBezTo>
                  <a:pt x="389792" y="744416"/>
                  <a:pt x="393269" y="706354"/>
                  <a:pt x="395653" y="668216"/>
                </a:cubicBezTo>
                <a:cubicBezTo>
                  <a:pt x="406398" y="496301"/>
                  <a:pt x="421837" y="553332"/>
                  <a:pt x="395653" y="474785"/>
                </a:cubicBezTo>
                <a:cubicBezTo>
                  <a:pt x="398639" y="316524"/>
                  <a:pt x="404446" y="158289"/>
                  <a:pt x="404446" y="0"/>
                </a:cubicBezTo>
              </a:path>
            </a:pathLst>
          </a:custGeom>
          <a:noFill/>
          <a:ln w="10160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Volný tvar 61"/>
          <p:cNvSpPr/>
          <p:nvPr/>
        </p:nvSpPr>
        <p:spPr>
          <a:xfrm>
            <a:off x="1667861" y="3211080"/>
            <a:ext cx="254977" cy="264439"/>
          </a:xfrm>
          <a:custGeom>
            <a:avLst/>
            <a:gdLst>
              <a:gd name="connsiteX0" fmla="*/ 0 w 254977"/>
              <a:gd name="connsiteY0" fmla="*/ 0 h 264439"/>
              <a:gd name="connsiteX1" fmla="*/ 61546 w 254977"/>
              <a:gd name="connsiteY1" fmla="*/ 87923 h 264439"/>
              <a:gd name="connsiteX2" fmla="*/ 114300 w 254977"/>
              <a:gd name="connsiteY2" fmla="*/ 123092 h 264439"/>
              <a:gd name="connsiteX3" fmla="*/ 140677 w 254977"/>
              <a:gd name="connsiteY3" fmla="*/ 140677 h 264439"/>
              <a:gd name="connsiteX4" fmla="*/ 158262 w 254977"/>
              <a:gd name="connsiteY4" fmla="*/ 167054 h 264439"/>
              <a:gd name="connsiteX5" fmla="*/ 184639 w 254977"/>
              <a:gd name="connsiteY5" fmla="*/ 219808 h 264439"/>
              <a:gd name="connsiteX6" fmla="*/ 211016 w 254977"/>
              <a:gd name="connsiteY6" fmla="*/ 237392 h 264439"/>
              <a:gd name="connsiteX7" fmla="*/ 254977 w 254977"/>
              <a:gd name="connsiteY7" fmla="*/ 263769 h 264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4977" h="264439">
                <a:moveTo>
                  <a:pt x="0" y="0"/>
                </a:moveTo>
                <a:cubicBezTo>
                  <a:pt x="20515" y="29308"/>
                  <a:pt x="37203" y="61708"/>
                  <a:pt x="61546" y="87923"/>
                </a:cubicBezTo>
                <a:cubicBezTo>
                  <a:pt x="75927" y="103410"/>
                  <a:pt x="96715" y="111369"/>
                  <a:pt x="114300" y="123092"/>
                </a:cubicBezTo>
                <a:lnTo>
                  <a:pt x="140677" y="140677"/>
                </a:lnTo>
                <a:cubicBezTo>
                  <a:pt x="146539" y="149469"/>
                  <a:pt x="153536" y="157602"/>
                  <a:pt x="158262" y="167054"/>
                </a:cubicBezTo>
                <a:cubicBezTo>
                  <a:pt x="172565" y="195659"/>
                  <a:pt x="159440" y="194609"/>
                  <a:pt x="184639" y="219808"/>
                </a:cubicBezTo>
                <a:cubicBezTo>
                  <a:pt x="192111" y="227280"/>
                  <a:pt x="202224" y="231531"/>
                  <a:pt x="211016" y="237392"/>
                </a:cubicBezTo>
                <a:cubicBezTo>
                  <a:pt x="233477" y="271085"/>
                  <a:pt x="218033" y="263769"/>
                  <a:pt x="254977" y="263769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Volný tvar 62"/>
          <p:cNvSpPr/>
          <p:nvPr/>
        </p:nvSpPr>
        <p:spPr>
          <a:xfrm>
            <a:off x="1571146" y="4011103"/>
            <a:ext cx="325315" cy="19290"/>
          </a:xfrm>
          <a:custGeom>
            <a:avLst/>
            <a:gdLst>
              <a:gd name="connsiteX0" fmla="*/ 0 w 325315"/>
              <a:gd name="connsiteY0" fmla="*/ 17662 h 19290"/>
              <a:gd name="connsiteX1" fmla="*/ 87923 w 325315"/>
              <a:gd name="connsiteY1" fmla="*/ 77 h 19290"/>
              <a:gd name="connsiteX2" fmla="*/ 158261 w 325315"/>
              <a:gd name="connsiteY2" fmla="*/ 17662 h 19290"/>
              <a:gd name="connsiteX3" fmla="*/ 211015 w 325315"/>
              <a:gd name="connsiteY3" fmla="*/ 17662 h 19290"/>
              <a:gd name="connsiteX4" fmla="*/ 237392 w 325315"/>
              <a:gd name="connsiteY4" fmla="*/ 8869 h 19290"/>
              <a:gd name="connsiteX5" fmla="*/ 290146 w 325315"/>
              <a:gd name="connsiteY5" fmla="*/ 8869 h 19290"/>
              <a:gd name="connsiteX6" fmla="*/ 325315 w 325315"/>
              <a:gd name="connsiteY6" fmla="*/ 8869 h 1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315" h="19290">
                <a:moveTo>
                  <a:pt x="0" y="17662"/>
                </a:moveTo>
                <a:cubicBezTo>
                  <a:pt x="29308" y="11800"/>
                  <a:pt x="58101" y="2065"/>
                  <a:pt x="87923" y="77"/>
                </a:cubicBezTo>
                <a:cubicBezTo>
                  <a:pt x="105611" y="-1102"/>
                  <a:pt x="139638" y="11454"/>
                  <a:pt x="158261" y="17662"/>
                </a:cubicBezTo>
                <a:cubicBezTo>
                  <a:pt x="228600" y="-5786"/>
                  <a:pt x="140676" y="17662"/>
                  <a:pt x="211015" y="17662"/>
                </a:cubicBezTo>
                <a:cubicBezTo>
                  <a:pt x="220283" y="17662"/>
                  <a:pt x="228600" y="11800"/>
                  <a:pt x="237392" y="8869"/>
                </a:cubicBezTo>
                <a:cubicBezTo>
                  <a:pt x="307731" y="32317"/>
                  <a:pt x="219807" y="8869"/>
                  <a:pt x="290146" y="8869"/>
                </a:cubicBezTo>
                <a:cubicBezTo>
                  <a:pt x="330558" y="8869"/>
                  <a:pt x="305452" y="28734"/>
                  <a:pt x="325315" y="8869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Volný tvar 63"/>
          <p:cNvSpPr/>
          <p:nvPr/>
        </p:nvSpPr>
        <p:spPr>
          <a:xfrm>
            <a:off x="1571146" y="4723357"/>
            <a:ext cx="272561" cy="290146"/>
          </a:xfrm>
          <a:custGeom>
            <a:avLst/>
            <a:gdLst>
              <a:gd name="connsiteX0" fmla="*/ 0 w 272561"/>
              <a:gd name="connsiteY0" fmla="*/ 290146 h 290146"/>
              <a:gd name="connsiteX1" fmla="*/ 35169 w 272561"/>
              <a:gd name="connsiteY1" fmla="*/ 219808 h 290146"/>
              <a:gd name="connsiteX2" fmla="*/ 87923 w 272561"/>
              <a:gd name="connsiteY2" fmla="*/ 158261 h 290146"/>
              <a:gd name="connsiteX3" fmla="*/ 105508 w 272561"/>
              <a:gd name="connsiteY3" fmla="*/ 131885 h 290146"/>
              <a:gd name="connsiteX4" fmla="*/ 158261 w 272561"/>
              <a:gd name="connsiteY4" fmla="*/ 114300 h 290146"/>
              <a:gd name="connsiteX5" fmla="*/ 228600 w 272561"/>
              <a:gd name="connsiteY5" fmla="*/ 52754 h 290146"/>
              <a:gd name="connsiteX6" fmla="*/ 254977 w 272561"/>
              <a:gd name="connsiteY6" fmla="*/ 26377 h 290146"/>
              <a:gd name="connsiteX7" fmla="*/ 272561 w 272561"/>
              <a:gd name="connsiteY7" fmla="*/ 0 h 290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2561" h="290146">
                <a:moveTo>
                  <a:pt x="0" y="290146"/>
                </a:moveTo>
                <a:cubicBezTo>
                  <a:pt x="11723" y="266700"/>
                  <a:pt x="21961" y="242451"/>
                  <a:pt x="35169" y="219808"/>
                </a:cubicBezTo>
                <a:cubicBezTo>
                  <a:pt x="60779" y="175905"/>
                  <a:pt x="58165" y="193969"/>
                  <a:pt x="87923" y="158261"/>
                </a:cubicBezTo>
                <a:cubicBezTo>
                  <a:pt x="94688" y="150143"/>
                  <a:pt x="96547" y="137485"/>
                  <a:pt x="105508" y="131885"/>
                </a:cubicBezTo>
                <a:cubicBezTo>
                  <a:pt x="121226" y="122061"/>
                  <a:pt x="158261" y="114300"/>
                  <a:pt x="158261" y="114300"/>
                </a:cubicBezTo>
                <a:cubicBezTo>
                  <a:pt x="252777" y="51290"/>
                  <a:pt x="182807" y="107705"/>
                  <a:pt x="228600" y="52754"/>
                </a:cubicBezTo>
                <a:cubicBezTo>
                  <a:pt x="236560" y="43202"/>
                  <a:pt x="247017" y="35929"/>
                  <a:pt x="254977" y="26377"/>
                </a:cubicBezTo>
                <a:cubicBezTo>
                  <a:pt x="261742" y="18259"/>
                  <a:pt x="272561" y="0"/>
                  <a:pt x="272561" y="0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Volný tvar 64"/>
          <p:cNvSpPr/>
          <p:nvPr/>
        </p:nvSpPr>
        <p:spPr>
          <a:xfrm>
            <a:off x="3830769" y="3386916"/>
            <a:ext cx="411706" cy="246195"/>
          </a:xfrm>
          <a:custGeom>
            <a:avLst/>
            <a:gdLst>
              <a:gd name="connsiteX0" fmla="*/ 0 w 411706"/>
              <a:gd name="connsiteY0" fmla="*/ 246195 h 246195"/>
              <a:gd name="connsiteX1" fmla="*/ 79131 w 411706"/>
              <a:gd name="connsiteY1" fmla="*/ 211026 h 246195"/>
              <a:gd name="connsiteX2" fmla="*/ 131885 w 411706"/>
              <a:gd name="connsiteY2" fmla="*/ 202233 h 246195"/>
              <a:gd name="connsiteX3" fmla="*/ 149469 w 411706"/>
              <a:gd name="connsiteY3" fmla="*/ 175856 h 246195"/>
              <a:gd name="connsiteX4" fmla="*/ 175846 w 411706"/>
              <a:gd name="connsiteY4" fmla="*/ 158272 h 246195"/>
              <a:gd name="connsiteX5" fmla="*/ 202223 w 411706"/>
              <a:gd name="connsiteY5" fmla="*/ 123102 h 246195"/>
              <a:gd name="connsiteX6" fmla="*/ 281354 w 411706"/>
              <a:gd name="connsiteY6" fmla="*/ 87933 h 246195"/>
              <a:gd name="connsiteX7" fmla="*/ 307731 w 411706"/>
              <a:gd name="connsiteY7" fmla="*/ 70349 h 246195"/>
              <a:gd name="connsiteX8" fmla="*/ 325315 w 411706"/>
              <a:gd name="connsiteY8" fmla="*/ 43972 h 246195"/>
              <a:gd name="connsiteX9" fmla="*/ 351692 w 411706"/>
              <a:gd name="connsiteY9" fmla="*/ 35179 h 246195"/>
              <a:gd name="connsiteX10" fmla="*/ 395654 w 411706"/>
              <a:gd name="connsiteY10" fmla="*/ 10 h 246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1706" h="246195">
                <a:moveTo>
                  <a:pt x="0" y="246195"/>
                </a:moveTo>
                <a:cubicBezTo>
                  <a:pt x="26377" y="234472"/>
                  <a:pt x="51747" y="220154"/>
                  <a:pt x="79131" y="211026"/>
                </a:cubicBezTo>
                <a:cubicBezTo>
                  <a:pt x="96043" y="205388"/>
                  <a:pt x="115940" y="210206"/>
                  <a:pt x="131885" y="202233"/>
                </a:cubicBezTo>
                <a:cubicBezTo>
                  <a:pt x="141336" y="197507"/>
                  <a:pt x="141997" y="183328"/>
                  <a:pt x="149469" y="175856"/>
                </a:cubicBezTo>
                <a:cubicBezTo>
                  <a:pt x="156941" y="168384"/>
                  <a:pt x="167054" y="164133"/>
                  <a:pt x="175846" y="158272"/>
                </a:cubicBezTo>
                <a:cubicBezTo>
                  <a:pt x="184638" y="146549"/>
                  <a:pt x="191861" y="133464"/>
                  <a:pt x="202223" y="123102"/>
                </a:cubicBezTo>
                <a:cubicBezTo>
                  <a:pt x="238006" y="87319"/>
                  <a:pt x="229130" y="122747"/>
                  <a:pt x="281354" y="87933"/>
                </a:cubicBezTo>
                <a:lnTo>
                  <a:pt x="307731" y="70349"/>
                </a:lnTo>
                <a:cubicBezTo>
                  <a:pt x="313592" y="61557"/>
                  <a:pt x="317064" y="50573"/>
                  <a:pt x="325315" y="43972"/>
                </a:cubicBezTo>
                <a:cubicBezTo>
                  <a:pt x="332552" y="38182"/>
                  <a:pt x="343590" y="39680"/>
                  <a:pt x="351692" y="35179"/>
                </a:cubicBezTo>
                <a:cubicBezTo>
                  <a:pt x="417922" y="-1616"/>
                  <a:pt x="424050" y="10"/>
                  <a:pt x="395654" y="10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Volný tvar 65"/>
          <p:cNvSpPr/>
          <p:nvPr/>
        </p:nvSpPr>
        <p:spPr>
          <a:xfrm>
            <a:off x="3865938" y="4134272"/>
            <a:ext cx="404497" cy="160276"/>
          </a:xfrm>
          <a:custGeom>
            <a:avLst/>
            <a:gdLst>
              <a:gd name="connsiteX0" fmla="*/ 0 w 404497"/>
              <a:gd name="connsiteY0" fmla="*/ 0 h 160276"/>
              <a:gd name="connsiteX1" fmla="*/ 167054 w 404497"/>
              <a:gd name="connsiteY1" fmla="*/ 26377 h 160276"/>
              <a:gd name="connsiteX2" fmla="*/ 219808 w 404497"/>
              <a:gd name="connsiteY2" fmla="*/ 43962 h 160276"/>
              <a:gd name="connsiteX3" fmla="*/ 246185 w 404497"/>
              <a:gd name="connsiteY3" fmla="*/ 52754 h 160276"/>
              <a:gd name="connsiteX4" fmla="*/ 378069 w 404497"/>
              <a:gd name="connsiteY4" fmla="*/ 140677 h 160276"/>
              <a:gd name="connsiteX5" fmla="*/ 404446 w 404497"/>
              <a:gd name="connsiteY5" fmla="*/ 149470 h 160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4497" h="160276">
                <a:moveTo>
                  <a:pt x="0" y="0"/>
                </a:moveTo>
                <a:cubicBezTo>
                  <a:pt x="73930" y="6721"/>
                  <a:pt x="100291" y="4122"/>
                  <a:pt x="167054" y="26377"/>
                </a:cubicBezTo>
                <a:lnTo>
                  <a:pt x="219808" y="43962"/>
                </a:lnTo>
                <a:lnTo>
                  <a:pt x="246185" y="52754"/>
                </a:lnTo>
                <a:lnTo>
                  <a:pt x="378069" y="140677"/>
                </a:lnTo>
                <a:cubicBezTo>
                  <a:pt x="406884" y="159887"/>
                  <a:pt x="404446" y="168829"/>
                  <a:pt x="404446" y="149470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Volný tvar 66"/>
          <p:cNvSpPr/>
          <p:nvPr/>
        </p:nvSpPr>
        <p:spPr>
          <a:xfrm>
            <a:off x="3874731" y="4670603"/>
            <a:ext cx="369276" cy="501162"/>
          </a:xfrm>
          <a:custGeom>
            <a:avLst/>
            <a:gdLst>
              <a:gd name="connsiteX0" fmla="*/ 0 w 369276"/>
              <a:gd name="connsiteY0" fmla="*/ 0 h 501162"/>
              <a:gd name="connsiteX1" fmla="*/ 96715 w 369276"/>
              <a:gd name="connsiteY1" fmla="*/ 79131 h 501162"/>
              <a:gd name="connsiteX2" fmla="*/ 105507 w 369276"/>
              <a:gd name="connsiteY2" fmla="*/ 105508 h 501162"/>
              <a:gd name="connsiteX3" fmla="*/ 167053 w 369276"/>
              <a:gd name="connsiteY3" fmla="*/ 158262 h 501162"/>
              <a:gd name="connsiteX4" fmla="*/ 184638 w 369276"/>
              <a:gd name="connsiteY4" fmla="*/ 184639 h 501162"/>
              <a:gd name="connsiteX5" fmla="*/ 211015 w 369276"/>
              <a:gd name="connsiteY5" fmla="*/ 211015 h 501162"/>
              <a:gd name="connsiteX6" fmla="*/ 237392 w 369276"/>
              <a:gd name="connsiteY6" fmla="*/ 263769 h 501162"/>
              <a:gd name="connsiteX7" fmla="*/ 281353 w 369276"/>
              <a:gd name="connsiteY7" fmla="*/ 316523 h 501162"/>
              <a:gd name="connsiteX8" fmla="*/ 316523 w 369276"/>
              <a:gd name="connsiteY8" fmla="*/ 395654 h 501162"/>
              <a:gd name="connsiteX9" fmla="*/ 342900 w 369276"/>
              <a:gd name="connsiteY9" fmla="*/ 448408 h 501162"/>
              <a:gd name="connsiteX10" fmla="*/ 351692 w 369276"/>
              <a:gd name="connsiteY10" fmla="*/ 474785 h 501162"/>
              <a:gd name="connsiteX11" fmla="*/ 369276 w 369276"/>
              <a:gd name="connsiteY11" fmla="*/ 501162 h 50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9276" h="501162">
                <a:moveTo>
                  <a:pt x="0" y="0"/>
                </a:moveTo>
                <a:cubicBezTo>
                  <a:pt x="32238" y="26377"/>
                  <a:pt x="67261" y="49677"/>
                  <a:pt x="96715" y="79131"/>
                </a:cubicBezTo>
                <a:cubicBezTo>
                  <a:pt x="103268" y="85684"/>
                  <a:pt x="100120" y="97966"/>
                  <a:pt x="105507" y="105508"/>
                </a:cubicBezTo>
                <a:cubicBezTo>
                  <a:pt x="124889" y="132642"/>
                  <a:pt x="141707" y="141364"/>
                  <a:pt x="167053" y="158262"/>
                </a:cubicBezTo>
                <a:cubicBezTo>
                  <a:pt x="172915" y="167054"/>
                  <a:pt x="177873" y="176521"/>
                  <a:pt x="184638" y="184639"/>
                </a:cubicBezTo>
                <a:cubicBezTo>
                  <a:pt x="192598" y="194191"/>
                  <a:pt x="204118" y="200669"/>
                  <a:pt x="211015" y="211015"/>
                </a:cubicBezTo>
                <a:cubicBezTo>
                  <a:pt x="263891" y="290329"/>
                  <a:pt x="168212" y="180753"/>
                  <a:pt x="237392" y="263769"/>
                </a:cubicBezTo>
                <a:cubicBezTo>
                  <a:pt x="257113" y="287434"/>
                  <a:pt x="268878" y="288455"/>
                  <a:pt x="281353" y="316523"/>
                </a:cubicBezTo>
                <a:cubicBezTo>
                  <a:pt x="323203" y="410686"/>
                  <a:pt x="276728" y="335963"/>
                  <a:pt x="316523" y="395654"/>
                </a:cubicBezTo>
                <a:cubicBezTo>
                  <a:pt x="338622" y="461953"/>
                  <a:pt x="308812" y="380231"/>
                  <a:pt x="342900" y="448408"/>
                </a:cubicBezTo>
                <a:cubicBezTo>
                  <a:pt x="347045" y="456697"/>
                  <a:pt x="347547" y="466495"/>
                  <a:pt x="351692" y="474785"/>
                </a:cubicBezTo>
                <a:cubicBezTo>
                  <a:pt x="356418" y="484236"/>
                  <a:pt x="369276" y="501162"/>
                  <a:pt x="369276" y="501162"/>
                </a:cubicBezTo>
              </a:path>
            </a:pathLst>
          </a:custGeom>
          <a:noFill/>
          <a:ln w="57150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Volný tvar 76"/>
          <p:cNvSpPr/>
          <p:nvPr/>
        </p:nvSpPr>
        <p:spPr>
          <a:xfrm>
            <a:off x="7002691" y="3623891"/>
            <a:ext cx="415340" cy="958789"/>
          </a:xfrm>
          <a:custGeom>
            <a:avLst/>
            <a:gdLst>
              <a:gd name="connsiteX0" fmla="*/ 345001 w 415340"/>
              <a:gd name="connsiteY0" fmla="*/ 35597 h 958789"/>
              <a:gd name="connsiteX1" fmla="*/ 274663 w 415340"/>
              <a:gd name="connsiteY1" fmla="*/ 427 h 958789"/>
              <a:gd name="connsiteX2" fmla="*/ 248286 w 415340"/>
              <a:gd name="connsiteY2" fmla="*/ 9220 h 958789"/>
              <a:gd name="connsiteX3" fmla="*/ 213116 w 415340"/>
              <a:gd name="connsiteY3" fmla="*/ 18012 h 958789"/>
              <a:gd name="connsiteX4" fmla="*/ 186740 w 415340"/>
              <a:gd name="connsiteY4" fmla="*/ 35597 h 958789"/>
              <a:gd name="connsiteX5" fmla="*/ 160363 w 415340"/>
              <a:gd name="connsiteY5" fmla="*/ 44389 h 958789"/>
              <a:gd name="connsiteX6" fmla="*/ 142778 w 415340"/>
              <a:gd name="connsiteY6" fmla="*/ 70766 h 958789"/>
              <a:gd name="connsiteX7" fmla="*/ 116401 w 415340"/>
              <a:gd name="connsiteY7" fmla="*/ 97143 h 958789"/>
              <a:gd name="connsiteX8" fmla="*/ 98816 w 415340"/>
              <a:gd name="connsiteY8" fmla="*/ 123520 h 958789"/>
              <a:gd name="connsiteX9" fmla="*/ 72440 w 415340"/>
              <a:gd name="connsiteY9" fmla="*/ 132312 h 958789"/>
              <a:gd name="connsiteX10" fmla="*/ 54855 w 415340"/>
              <a:gd name="connsiteY10" fmla="*/ 158689 h 958789"/>
              <a:gd name="connsiteX11" fmla="*/ 28478 w 415340"/>
              <a:gd name="connsiteY11" fmla="*/ 237820 h 958789"/>
              <a:gd name="connsiteX12" fmla="*/ 19686 w 415340"/>
              <a:gd name="connsiteY12" fmla="*/ 264197 h 958789"/>
              <a:gd name="connsiteX13" fmla="*/ 10893 w 415340"/>
              <a:gd name="connsiteY13" fmla="*/ 290574 h 958789"/>
              <a:gd name="connsiteX14" fmla="*/ 10893 w 415340"/>
              <a:gd name="connsiteY14" fmla="*/ 668643 h 958789"/>
              <a:gd name="connsiteX15" fmla="*/ 19686 w 415340"/>
              <a:gd name="connsiteY15" fmla="*/ 703812 h 958789"/>
              <a:gd name="connsiteX16" fmla="*/ 37270 w 415340"/>
              <a:gd name="connsiteY16" fmla="*/ 774151 h 958789"/>
              <a:gd name="connsiteX17" fmla="*/ 63647 w 415340"/>
              <a:gd name="connsiteY17" fmla="*/ 791735 h 958789"/>
              <a:gd name="connsiteX18" fmla="*/ 72440 w 415340"/>
              <a:gd name="connsiteY18" fmla="*/ 818112 h 958789"/>
              <a:gd name="connsiteX19" fmla="*/ 107609 w 415340"/>
              <a:gd name="connsiteY19" fmla="*/ 870866 h 958789"/>
              <a:gd name="connsiteX20" fmla="*/ 151570 w 415340"/>
              <a:gd name="connsiteY20" fmla="*/ 949997 h 958789"/>
              <a:gd name="connsiteX21" fmla="*/ 186740 w 415340"/>
              <a:gd name="connsiteY21" fmla="*/ 958789 h 958789"/>
              <a:gd name="connsiteX22" fmla="*/ 213116 w 415340"/>
              <a:gd name="connsiteY22" fmla="*/ 941204 h 958789"/>
              <a:gd name="connsiteX23" fmla="*/ 239493 w 415340"/>
              <a:gd name="connsiteY23" fmla="*/ 949997 h 958789"/>
              <a:gd name="connsiteX24" fmla="*/ 265870 w 415340"/>
              <a:gd name="connsiteY24" fmla="*/ 941204 h 958789"/>
              <a:gd name="connsiteX25" fmla="*/ 309832 w 415340"/>
              <a:gd name="connsiteY25" fmla="*/ 949997 h 958789"/>
              <a:gd name="connsiteX26" fmla="*/ 353793 w 415340"/>
              <a:gd name="connsiteY26" fmla="*/ 914827 h 958789"/>
              <a:gd name="connsiteX27" fmla="*/ 362586 w 415340"/>
              <a:gd name="connsiteY27" fmla="*/ 888451 h 958789"/>
              <a:gd name="connsiteX28" fmla="*/ 380170 w 415340"/>
              <a:gd name="connsiteY28" fmla="*/ 862074 h 958789"/>
              <a:gd name="connsiteX29" fmla="*/ 397755 w 415340"/>
              <a:gd name="connsiteY29" fmla="*/ 809320 h 958789"/>
              <a:gd name="connsiteX30" fmla="*/ 415340 w 415340"/>
              <a:gd name="connsiteY30" fmla="*/ 782943 h 958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15340" h="958789">
                <a:moveTo>
                  <a:pt x="345001" y="35597"/>
                </a:moveTo>
                <a:cubicBezTo>
                  <a:pt x="321555" y="23874"/>
                  <a:pt x="299953" y="7324"/>
                  <a:pt x="274663" y="427"/>
                </a:cubicBezTo>
                <a:cubicBezTo>
                  <a:pt x="265722" y="-2012"/>
                  <a:pt x="257197" y="6674"/>
                  <a:pt x="248286" y="9220"/>
                </a:cubicBezTo>
                <a:cubicBezTo>
                  <a:pt x="236667" y="12540"/>
                  <a:pt x="224839" y="15081"/>
                  <a:pt x="213116" y="18012"/>
                </a:cubicBezTo>
                <a:cubicBezTo>
                  <a:pt x="204324" y="23874"/>
                  <a:pt x="196191" y="30871"/>
                  <a:pt x="186740" y="35597"/>
                </a:cubicBezTo>
                <a:cubicBezTo>
                  <a:pt x="178451" y="39742"/>
                  <a:pt x="167600" y="38599"/>
                  <a:pt x="160363" y="44389"/>
                </a:cubicBezTo>
                <a:cubicBezTo>
                  <a:pt x="152111" y="50990"/>
                  <a:pt x="149543" y="62648"/>
                  <a:pt x="142778" y="70766"/>
                </a:cubicBezTo>
                <a:cubicBezTo>
                  <a:pt x="134818" y="80318"/>
                  <a:pt x="124361" y="87591"/>
                  <a:pt x="116401" y="97143"/>
                </a:cubicBezTo>
                <a:cubicBezTo>
                  <a:pt x="109636" y="105261"/>
                  <a:pt x="107068" y="116919"/>
                  <a:pt x="98816" y="123520"/>
                </a:cubicBezTo>
                <a:cubicBezTo>
                  <a:pt x="91579" y="129309"/>
                  <a:pt x="81232" y="129381"/>
                  <a:pt x="72440" y="132312"/>
                </a:cubicBezTo>
                <a:cubicBezTo>
                  <a:pt x="66578" y="141104"/>
                  <a:pt x="59147" y="149033"/>
                  <a:pt x="54855" y="158689"/>
                </a:cubicBezTo>
                <a:cubicBezTo>
                  <a:pt x="54850" y="158699"/>
                  <a:pt x="32876" y="224626"/>
                  <a:pt x="28478" y="237820"/>
                </a:cubicBezTo>
                <a:lnTo>
                  <a:pt x="19686" y="264197"/>
                </a:lnTo>
                <a:lnTo>
                  <a:pt x="10893" y="290574"/>
                </a:lnTo>
                <a:cubicBezTo>
                  <a:pt x="-3683" y="465495"/>
                  <a:pt x="-3581" y="415346"/>
                  <a:pt x="10893" y="668643"/>
                </a:cubicBezTo>
                <a:cubicBezTo>
                  <a:pt x="11582" y="680707"/>
                  <a:pt x="17065" y="692016"/>
                  <a:pt x="19686" y="703812"/>
                </a:cubicBezTo>
                <a:cubicBezTo>
                  <a:pt x="20191" y="706085"/>
                  <a:pt x="30019" y="765087"/>
                  <a:pt x="37270" y="774151"/>
                </a:cubicBezTo>
                <a:cubicBezTo>
                  <a:pt x="43871" y="782402"/>
                  <a:pt x="54855" y="785874"/>
                  <a:pt x="63647" y="791735"/>
                </a:cubicBezTo>
                <a:cubicBezTo>
                  <a:pt x="66578" y="800527"/>
                  <a:pt x="67939" y="810010"/>
                  <a:pt x="72440" y="818112"/>
                </a:cubicBezTo>
                <a:cubicBezTo>
                  <a:pt x="82704" y="836586"/>
                  <a:pt x="107609" y="870866"/>
                  <a:pt x="107609" y="870866"/>
                </a:cubicBezTo>
                <a:cubicBezTo>
                  <a:pt x="115049" y="893187"/>
                  <a:pt x="129582" y="944500"/>
                  <a:pt x="151570" y="949997"/>
                </a:cubicBezTo>
                <a:lnTo>
                  <a:pt x="186740" y="958789"/>
                </a:lnTo>
                <a:cubicBezTo>
                  <a:pt x="195532" y="952927"/>
                  <a:pt x="202693" y="942941"/>
                  <a:pt x="213116" y="941204"/>
                </a:cubicBezTo>
                <a:cubicBezTo>
                  <a:pt x="222258" y="939680"/>
                  <a:pt x="230225" y="949997"/>
                  <a:pt x="239493" y="949997"/>
                </a:cubicBezTo>
                <a:cubicBezTo>
                  <a:pt x="248761" y="949997"/>
                  <a:pt x="257078" y="944135"/>
                  <a:pt x="265870" y="941204"/>
                </a:cubicBezTo>
                <a:cubicBezTo>
                  <a:pt x="280524" y="944135"/>
                  <a:pt x="294888" y="949997"/>
                  <a:pt x="309832" y="949997"/>
                </a:cubicBezTo>
                <a:cubicBezTo>
                  <a:pt x="335184" y="949997"/>
                  <a:pt x="343666" y="935080"/>
                  <a:pt x="353793" y="914827"/>
                </a:cubicBezTo>
                <a:cubicBezTo>
                  <a:pt x="357938" y="906538"/>
                  <a:pt x="358441" y="896740"/>
                  <a:pt x="362586" y="888451"/>
                </a:cubicBezTo>
                <a:cubicBezTo>
                  <a:pt x="367312" y="879000"/>
                  <a:pt x="375878" y="871730"/>
                  <a:pt x="380170" y="862074"/>
                </a:cubicBezTo>
                <a:cubicBezTo>
                  <a:pt x="387698" y="845136"/>
                  <a:pt x="387473" y="824743"/>
                  <a:pt x="397755" y="809320"/>
                </a:cubicBezTo>
                <a:lnTo>
                  <a:pt x="415340" y="782943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8" name="Volný tvar 77"/>
          <p:cNvSpPr/>
          <p:nvPr/>
        </p:nvSpPr>
        <p:spPr>
          <a:xfrm>
            <a:off x="7523538" y="3826542"/>
            <a:ext cx="17585" cy="483576"/>
          </a:xfrm>
          <a:custGeom>
            <a:avLst/>
            <a:gdLst>
              <a:gd name="connsiteX0" fmla="*/ 0 w 17585"/>
              <a:gd name="connsiteY0" fmla="*/ 0 h 483576"/>
              <a:gd name="connsiteX1" fmla="*/ 17585 w 17585"/>
              <a:gd name="connsiteY1" fmla="*/ 193430 h 483576"/>
              <a:gd name="connsiteX2" fmla="*/ 8793 w 17585"/>
              <a:gd name="connsiteY2" fmla="*/ 360484 h 483576"/>
              <a:gd name="connsiteX3" fmla="*/ 8793 w 17585"/>
              <a:gd name="connsiteY3" fmla="*/ 483576 h 48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85" h="483576">
                <a:moveTo>
                  <a:pt x="0" y="0"/>
                </a:moveTo>
                <a:cubicBezTo>
                  <a:pt x="2926" y="29254"/>
                  <a:pt x="17585" y="170941"/>
                  <a:pt x="17585" y="193430"/>
                </a:cubicBezTo>
                <a:cubicBezTo>
                  <a:pt x="17585" y="249192"/>
                  <a:pt x="10482" y="304748"/>
                  <a:pt x="8793" y="360484"/>
                </a:cubicBezTo>
                <a:cubicBezTo>
                  <a:pt x="7550" y="401496"/>
                  <a:pt x="8793" y="442545"/>
                  <a:pt x="8793" y="483576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9" name="Volný tvar 78"/>
          <p:cNvSpPr/>
          <p:nvPr/>
        </p:nvSpPr>
        <p:spPr>
          <a:xfrm>
            <a:off x="7708177" y="3791372"/>
            <a:ext cx="26377" cy="545123"/>
          </a:xfrm>
          <a:custGeom>
            <a:avLst/>
            <a:gdLst>
              <a:gd name="connsiteX0" fmla="*/ 0 w 26377"/>
              <a:gd name="connsiteY0" fmla="*/ 0 h 545123"/>
              <a:gd name="connsiteX1" fmla="*/ 8792 w 26377"/>
              <a:gd name="connsiteY1" fmla="*/ 87923 h 545123"/>
              <a:gd name="connsiteX2" fmla="*/ 17584 w 26377"/>
              <a:gd name="connsiteY2" fmla="*/ 131885 h 545123"/>
              <a:gd name="connsiteX3" fmla="*/ 26377 w 26377"/>
              <a:gd name="connsiteY3" fmla="*/ 422031 h 545123"/>
              <a:gd name="connsiteX4" fmla="*/ 17584 w 26377"/>
              <a:gd name="connsiteY4" fmla="*/ 448408 h 545123"/>
              <a:gd name="connsiteX5" fmla="*/ 8792 w 26377"/>
              <a:gd name="connsiteY5" fmla="*/ 545123 h 545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77" h="545123">
                <a:moveTo>
                  <a:pt x="0" y="0"/>
                </a:moveTo>
                <a:cubicBezTo>
                  <a:pt x="2931" y="29308"/>
                  <a:pt x="4899" y="58728"/>
                  <a:pt x="8792" y="87923"/>
                </a:cubicBezTo>
                <a:cubicBezTo>
                  <a:pt x="10767" y="102736"/>
                  <a:pt x="16799" y="116961"/>
                  <a:pt x="17584" y="131885"/>
                </a:cubicBezTo>
                <a:cubicBezTo>
                  <a:pt x="22670" y="228511"/>
                  <a:pt x="23446" y="325316"/>
                  <a:pt x="26377" y="422031"/>
                </a:cubicBezTo>
                <a:cubicBezTo>
                  <a:pt x="23446" y="430823"/>
                  <a:pt x="19108" y="439266"/>
                  <a:pt x="17584" y="448408"/>
                </a:cubicBezTo>
                <a:cubicBezTo>
                  <a:pt x="8145" y="505042"/>
                  <a:pt x="8792" y="507255"/>
                  <a:pt x="8792" y="545123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0" name="Volný tvar 79"/>
          <p:cNvSpPr/>
          <p:nvPr/>
        </p:nvSpPr>
        <p:spPr>
          <a:xfrm>
            <a:off x="7453200" y="3958426"/>
            <a:ext cx="360484" cy="17585"/>
          </a:xfrm>
          <a:custGeom>
            <a:avLst/>
            <a:gdLst>
              <a:gd name="connsiteX0" fmla="*/ 0 w 360484"/>
              <a:gd name="connsiteY0" fmla="*/ 0 h 17585"/>
              <a:gd name="connsiteX1" fmla="*/ 79131 w 360484"/>
              <a:gd name="connsiteY1" fmla="*/ 8792 h 17585"/>
              <a:gd name="connsiteX2" fmla="*/ 105507 w 360484"/>
              <a:gd name="connsiteY2" fmla="*/ 17585 h 17585"/>
              <a:gd name="connsiteX3" fmla="*/ 272561 w 360484"/>
              <a:gd name="connsiteY3" fmla="*/ 8792 h 17585"/>
              <a:gd name="connsiteX4" fmla="*/ 360484 w 360484"/>
              <a:gd name="connsiteY4" fmla="*/ 8792 h 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484" h="17585">
                <a:moveTo>
                  <a:pt x="0" y="0"/>
                </a:moveTo>
                <a:cubicBezTo>
                  <a:pt x="26377" y="2931"/>
                  <a:pt x="52953" y="4429"/>
                  <a:pt x="79131" y="8792"/>
                </a:cubicBezTo>
                <a:cubicBezTo>
                  <a:pt x="88273" y="10316"/>
                  <a:pt x="96239" y="17585"/>
                  <a:pt x="105507" y="17585"/>
                </a:cubicBezTo>
                <a:cubicBezTo>
                  <a:pt x="161269" y="17585"/>
                  <a:pt x="216832" y="10714"/>
                  <a:pt x="272561" y="8792"/>
                </a:cubicBezTo>
                <a:cubicBezTo>
                  <a:pt x="301851" y="7782"/>
                  <a:pt x="331176" y="8792"/>
                  <a:pt x="360484" y="8792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1" name="Volný tvar 80"/>
          <p:cNvSpPr/>
          <p:nvPr/>
        </p:nvSpPr>
        <p:spPr>
          <a:xfrm>
            <a:off x="7453200" y="4169442"/>
            <a:ext cx="360484" cy="35169"/>
          </a:xfrm>
          <a:custGeom>
            <a:avLst/>
            <a:gdLst>
              <a:gd name="connsiteX0" fmla="*/ 0 w 360484"/>
              <a:gd name="connsiteY0" fmla="*/ 0 h 35169"/>
              <a:gd name="connsiteX1" fmla="*/ 87923 w 360484"/>
              <a:gd name="connsiteY1" fmla="*/ 8792 h 35169"/>
              <a:gd name="connsiteX2" fmla="*/ 114300 w 360484"/>
              <a:gd name="connsiteY2" fmla="*/ 17584 h 35169"/>
              <a:gd name="connsiteX3" fmla="*/ 149469 w 360484"/>
              <a:gd name="connsiteY3" fmla="*/ 8792 h 35169"/>
              <a:gd name="connsiteX4" fmla="*/ 175846 w 360484"/>
              <a:gd name="connsiteY4" fmla="*/ 17584 h 35169"/>
              <a:gd name="connsiteX5" fmla="*/ 298938 w 360484"/>
              <a:gd name="connsiteY5" fmla="*/ 35169 h 35169"/>
              <a:gd name="connsiteX6" fmla="*/ 360484 w 360484"/>
              <a:gd name="connsiteY6" fmla="*/ 17584 h 3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484" h="35169">
                <a:moveTo>
                  <a:pt x="0" y="0"/>
                </a:moveTo>
                <a:cubicBezTo>
                  <a:pt x="29308" y="2931"/>
                  <a:pt x="58812" y="4313"/>
                  <a:pt x="87923" y="8792"/>
                </a:cubicBezTo>
                <a:cubicBezTo>
                  <a:pt x="97083" y="10201"/>
                  <a:pt x="105032" y="17584"/>
                  <a:pt x="114300" y="17584"/>
                </a:cubicBezTo>
                <a:cubicBezTo>
                  <a:pt x="126384" y="17584"/>
                  <a:pt x="137746" y="11723"/>
                  <a:pt x="149469" y="8792"/>
                </a:cubicBezTo>
                <a:cubicBezTo>
                  <a:pt x="158261" y="11723"/>
                  <a:pt x="166799" y="15574"/>
                  <a:pt x="175846" y="17584"/>
                </a:cubicBezTo>
                <a:cubicBezTo>
                  <a:pt x="208437" y="24826"/>
                  <a:pt x="268527" y="31367"/>
                  <a:pt x="298938" y="35169"/>
                </a:cubicBezTo>
                <a:cubicBezTo>
                  <a:pt x="354472" y="16657"/>
                  <a:pt x="333156" y="17584"/>
                  <a:pt x="360484" y="175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2" name="Volný tvar 81"/>
          <p:cNvSpPr/>
          <p:nvPr/>
        </p:nvSpPr>
        <p:spPr>
          <a:xfrm>
            <a:off x="7330084" y="3606734"/>
            <a:ext cx="35193" cy="105508"/>
          </a:xfrm>
          <a:custGeom>
            <a:avLst/>
            <a:gdLst>
              <a:gd name="connsiteX0" fmla="*/ 35193 w 35193"/>
              <a:gd name="connsiteY0" fmla="*/ 0 h 105508"/>
              <a:gd name="connsiteX1" fmla="*/ 26400 w 35193"/>
              <a:gd name="connsiteY1" fmla="*/ 43961 h 105508"/>
              <a:gd name="connsiteX2" fmla="*/ 8816 w 35193"/>
              <a:gd name="connsiteY2" fmla="*/ 70338 h 105508"/>
              <a:gd name="connsiteX3" fmla="*/ 23 w 35193"/>
              <a:gd name="connsiteY3" fmla="*/ 105508 h 10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93" h="105508">
                <a:moveTo>
                  <a:pt x="35193" y="0"/>
                </a:moveTo>
                <a:cubicBezTo>
                  <a:pt x="32262" y="14654"/>
                  <a:pt x="31647" y="29969"/>
                  <a:pt x="26400" y="43961"/>
                </a:cubicBezTo>
                <a:cubicBezTo>
                  <a:pt x="22690" y="53855"/>
                  <a:pt x="13542" y="60887"/>
                  <a:pt x="8816" y="70338"/>
                </a:cubicBezTo>
                <a:cubicBezTo>
                  <a:pt x="-904" y="89778"/>
                  <a:pt x="23" y="90520"/>
                  <a:pt x="23" y="1055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Volný tvar 82"/>
          <p:cNvSpPr/>
          <p:nvPr/>
        </p:nvSpPr>
        <p:spPr>
          <a:xfrm>
            <a:off x="7374069" y="4398042"/>
            <a:ext cx="79131" cy="35169"/>
          </a:xfrm>
          <a:custGeom>
            <a:avLst/>
            <a:gdLst>
              <a:gd name="connsiteX0" fmla="*/ 0 w 79131"/>
              <a:gd name="connsiteY0" fmla="*/ 0 h 35169"/>
              <a:gd name="connsiteX1" fmla="*/ 43962 w 79131"/>
              <a:gd name="connsiteY1" fmla="*/ 17584 h 35169"/>
              <a:gd name="connsiteX2" fmla="*/ 79131 w 79131"/>
              <a:gd name="connsiteY2" fmla="*/ 35169 h 3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131" h="35169">
                <a:moveTo>
                  <a:pt x="0" y="0"/>
                </a:moveTo>
                <a:cubicBezTo>
                  <a:pt x="14654" y="5861"/>
                  <a:pt x="29184" y="12042"/>
                  <a:pt x="43962" y="17584"/>
                </a:cubicBezTo>
                <a:cubicBezTo>
                  <a:pt x="76290" y="29707"/>
                  <a:pt x="62881" y="18919"/>
                  <a:pt x="79131" y="35169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4" name="Volný tvar 83"/>
          <p:cNvSpPr/>
          <p:nvPr/>
        </p:nvSpPr>
        <p:spPr>
          <a:xfrm>
            <a:off x="7453200" y="3949634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6" name="Volný tvar 85"/>
          <p:cNvSpPr/>
          <p:nvPr/>
        </p:nvSpPr>
        <p:spPr>
          <a:xfrm>
            <a:off x="4932040" y="3888088"/>
            <a:ext cx="598011" cy="694592"/>
          </a:xfrm>
          <a:custGeom>
            <a:avLst/>
            <a:gdLst>
              <a:gd name="connsiteX0" fmla="*/ 0 w 598011"/>
              <a:gd name="connsiteY0" fmla="*/ 0 h 694592"/>
              <a:gd name="connsiteX1" fmla="*/ 17585 w 598011"/>
              <a:gd name="connsiteY1" fmla="*/ 87923 h 694592"/>
              <a:gd name="connsiteX2" fmla="*/ 35169 w 598011"/>
              <a:gd name="connsiteY2" fmla="*/ 140677 h 694592"/>
              <a:gd name="connsiteX3" fmla="*/ 43962 w 598011"/>
              <a:gd name="connsiteY3" fmla="*/ 167054 h 694592"/>
              <a:gd name="connsiteX4" fmla="*/ 52754 w 598011"/>
              <a:gd name="connsiteY4" fmla="*/ 263769 h 694592"/>
              <a:gd name="connsiteX5" fmla="*/ 61546 w 598011"/>
              <a:gd name="connsiteY5" fmla="*/ 298938 h 694592"/>
              <a:gd name="connsiteX6" fmla="*/ 96715 w 598011"/>
              <a:gd name="connsiteY6" fmla="*/ 439615 h 694592"/>
              <a:gd name="connsiteX7" fmla="*/ 114300 w 598011"/>
              <a:gd name="connsiteY7" fmla="*/ 492369 h 694592"/>
              <a:gd name="connsiteX8" fmla="*/ 123092 w 598011"/>
              <a:gd name="connsiteY8" fmla="*/ 518746 h 694592"/>
              <a:gd name="connsiteX9" fmla="*/ 140677 w 598011"/>
              <a:gd name="connsiteY9" fmla="*/ 545123 h 694592"/>
              <a:gd name="connsiteX10" fmla="*/ 149469 w 598011"/>
              <a:gd name="connsiteY10" fmla="*/ 580292 h 694592"/>
              <a:gd name="connsiteX11" fmla="*/ 167054 w 598011"/>
              <a:gd name="connsiteY11" fmla="*/ 633046 h 694592"/>
              <a:gd name="connsiteX12" fmla="*/ 184638 w 598011"/>
              <a:gd name="connsiteY12" fmla="*/ 694592 h 694592"/>
              <a:gd name="connsiteX13" fmla="*/ 211015 w 598011"/>
              <a:gd name="connsiteY13" fmla="*/ 668215 h 694592"/>
              <a:gd name="connsiteX14" fmla="*/ 228600 w 598011"/>
              <a:gd name="connsiteY14" fmla="*/ 615461 h 694592"/>
              <a:gd name="connsiteX15" fmla="*/ 246185 w 598011"/>
              <a:gd name="connsiteY15" fmla="*/ 562707 h 694592"/>
              <a:gd name="connsiteX16" fmla="*/ 254977 w 598011"/>
              <a:gd name="connsiteY16" fmla="*/ 536330 h 694592"/>
              <a:gd name="connsiteX17" fmla="*/ 281354 w 598011"/>
              <a:gd name="connsiteY17" fmla="*/ 518746 h 694592"/>
              <a:gd name="connsiteX18" fmla="*/ 298938 w 598011"/>
              <a:gd name="connsiteY18" fmla="*/ 492369 h 694592"/>
              <a:gd name="connsiteX19" fmla="*/ 316523 w 598011"/>
              <a:gd name="connsiteY19" fmla="*/ 334107 h 694592"/>
              <a:gd name="connsiteX20" fmla="*/ 334108 w 598011"/>
              <a:gd name="connsiteY20" fmla="*/ 413238 h 694592"/>
              <a:gd name="connsiteX21" fmla="*/ 351692 w 598011"/>
              <a:gd name="connsiteY21" fmla="*/ 465992 h 694592"/>
              <a:gd name="connsiteX22" fmla="*/ 360485 w 598011"/>
              <a:gd name="connsiteY22" fmla="*/ 492369 h 694592"/>
              <a:gd name="connsiteX23" fmla="*/ 395654 w 598011"/>
              <a:gd name="connsiteY23" fmla="*/ 545123 h 694592"/>
              <a:gd name="connsiteX24" fmla="*/ 413238 w 598011"/>
              <a:gd name="connsiteY24" fmla="*/ 571500 h 694592"/>
              <a:gd name="connsiteX25" fmla="*/ 430823 w 598011"/>
              <a:gd name="connsiteY25" fmla="*/ 624254 h 694592"/>
              <a:gd name="connsiteX26" fmla="*/ 439615 w 598011"/>
              <a:gd name="connsiteY26" fmla="*/ 650630 h 694592"/>
              <a:gd name="connsiteX27" fmla="*/ 457200 w 598011"/>
              <a:gd name="connsiteY27" fmla="*/ 677007 h 694592"/>
              <a:gd name="connsiteX28" fmla="*/ 492369 w 598011"/>
              <a:gd name="connsiteY28" fmla="*/ 668215 h 694592"/>
              <a:gd name="connsiteX29" fmla="*/ 527538 w 598011"/>
              <a:gd name="connsiteY29" fmla="*/ 589084 h 694592"/>
              <a:gd name="connsiteX30" fmla="*/ 553915 w 598011"/>
              <a:gd name="connsiteY30" fmla="*/ 509954 h 694592"/>
              <a:gd name="connsiteX31" fmla="*/ 562708 w 598011"/>
              <a:gd name="connsiteY31" fmla="*/ 483577 h 694592"/>
              <a:gd name="connsiteX32" fmla="*/ 580292 w 598011"/>
              <a:gd name="connsiteY32" fmla="*/ 386861 h 694592"/>
              <a:gd name="connsiteX33" fmla="*/ 571500 w 598011"/>
              <a:gd name="connsiteY33" fmla="*/ 316523 h 694592"/>
              <a:gd name="connsiteX34" fmla="*/ 580292 w 598011"/>
              <a:gd name="connsiteY34" fmla="*/ 281354 h 694592"/>
              <a:gd name="connsiteX35" fmla="*/ 589085 w 598011"/>
              <a:gd name="connsiteY35" fmla="*/ 158261 h 694592"/>
              <a:gd name="connsiteX36" fmla="*/ 597877 w 598011"/>
              <a:gd name="connsiteY36" fmla="*/ 70338 h 694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98011" h="694592">
                <a:moveTo>
                  <a:pt x="0" y="0"/>
                </a:moveTo>
                <a:cubicBezTo>
                  <a:pt x="5862" y="29308"/>
                  <a:pt x="10336" y="58927"/>
                  <a:pt x="17585" y="87923"/>
                </a:cubicBezTo>
                <a:cubicBezTo>
                  <a:pt x="22081" y="105905"/>
                  <a:pt x="29307" y="123092"/>
                  <a:pt x="35169" y="140677"/>
                </a:cubicBezTo>
                <a:lnTo>
                  <a:pt x="43962" y="167054"/>
                </a:lnTo>
                <a:cubicBezTo>
                  <a:pt x="46893" y="199292"/>
                  <a:pt x="48476" y="231682"/>
                  <a:pt x="52754" y="263769"/>
                </a:cubicBezTo>
                <a:cubicBezTo>
                  <a:pt x="54351" y="275747"/>
                  <a:pt x="59014" y="287122"/>
                  <a:pt x="61546" y="298938"/>
                </a:cubicBezTo>
                <a:cubicBezTo>
                  <a:pt x="87006" y="417752"/>
                  <a:pt x="67050" y="350621"/>
                  <a:pt x="96715" y="439615"/>
                </a:cubicBezTo>
                <a:lnTo>
                  <a:pt x="114300" y="492369"/>
                </a:lnTo>
                <a:cubicBezTo>
                  <a:pt x="117231" y="501161"/>
                  <a:pt x="117951" y="511035"/>
                  <a:pt x="123092" y="518746"/>
                </a:cubicBezTo>
                <a:lnTo>
                  <a:pt x="140677" y="545123"/>
                </a:lnTo>
                <a:cubicBezTo>
                  <a:pt x="143608" y="556846"/>
                  <a:pt x="145997" y="568718"/>
                  <a:pt x="149469" y="580292"/>
                </a:cubicBezTo>
                <a:cubicBezTo>
                  <a:pt x="154795" y="598046"/>
                  <a:pt x="162559" y="615064"/>
                  <a:pt x="167054" y="633046"/>
                </a:cubicBezTo>
                <a:cubicBezTo>
                  <a:pt x="178094" y="677206"/>
                  <a:pt x="172025" y="656751"/>
                  <a:pt x="184638" y="694592"/>
                </a:cubicBezTo>
                <a:cubicBezTo>
                  <a:pt x="193430" y="685800"/>
                  <a:pt x="204976" y="679084"/>
                  <a:pt x="211015" y="668215"/>
                </a:cubicBezTo>
                <a:cubicBezTo>
                  <a:pt x="220017" y="652012"/>
                  <a:pt x="222738" y="633046"/>
                  <a:pt x="228600" y="615461"/>
                </a:cubicBezTo>
                <a:lnTo>
                  <a:pt x="246185" y="562707"/>
                </a:lnTo>
                <a:cubicBezTo>
                  <a:pt x="249116" y="553915"/>
                  <a:pt x="247266" y="541471"/>
                  <a:pt x="254977" y="536330"/>
                </a:cubicBezTo>
                <a:lnTo>
                  <a:pt x="281354" y="518746"/>
                </a:lnTo>
                <a:cubicBezTo>
                  <a:pt x="287215" y="509954"/>
                  <a:pt x="295228" y="502263"/>
                  <a:pt x="298938" y="492369"/>
                </a:cubicBezTo>
                <a:cubicBezTo>
                  <a:pt x="311548" y="458741"/>
                  <a:pt x="315987" y="341071"/>
                  <a:pt x="316523" y="334107"/>
                </a:cubicBezTo>
                <a:cubicBezTo>
                  <a:pt x="321546" y="359222"/>
                  <a:pt x="326654" y="388392"/>
                  <a:pt x="334108" y="413238"/>
                </a:cubicBezTo>
                <a:cubicBezTo>
                  <a:pt x="339434" y="430992"/>
                  <a:pt x="345830" y="448407"/>
                  <a:pt x="351692" y="465992"/>
                </a:cubicBezTo>
                <a:cubicBezTo>
                  <a:pt x="354623" y="474784"/>
                  <a:pt x="355344" y="484658"/>
                  <a:pt x="360485" y="492369"/>
                </a:cubicBezTo>
                <a:lnTo>
                  <a:pt x="395654" y="545123"/>
                </a:lnTo>
                <a:cubicBezTo>
                  <a:pt x="401515" y="553915"/>
                  <a:pt x="409896" y="561475"/>
                  <a:pt x="413238" y="571500"/>
                </a:cubicBezTo>
                <a:lnTo>
                  <a:pt x="430823" y="624254"/>
                </a:lnTo>
                <a:cubicBezTo>
                  <a:pt x="433754" y="633046"/>
                  <a:pt x="434474" y="642919"/>
                  <a:pt x="439615" y="650630"/>
                </a:cubicBezTo>
                <a:lnTo>
                  <a:pt x="457200" y="677007"/>
                </a:lnTo>
                <a:cubicBezTo>
                  <a:pt x="468923" y="674076"/>
                  <a:pt x="482315" y="674918"/>
                  <a:pt x="492369" y="668215"/>
                </a:cubicBezTo>
                <a:cubicBezTo>
                  <a:pt x="510284" y="656272"/>
                  <a:pt x="524069" y="599492"/>
                  <a:pt x="527538" y="589084"/>
                </a:cubicBezTo>
                <a:lnTo>
                  <a:pt x="553915" y="509954"/>
                </a:lnTo>
                <a:cubicBezTo>
                  <a:pt x="556846" y="501162"/>
                  <a:pt x="560890" y="492665"/>
                  <a:pt x="562708" y="483577"/>
                </a:cubicBezTo>
                <a:cubicBezTo>
                  <a:pt x="574996" y="422134"/>
                  <a:pt x="569043" y="454356"/>
                  <a:pt x="580292" y="386861"/>
                </a:cubicBezTo>
                <a:cubicBezTo>
                  <a:pt x="577361" y="363415"/>
                  <a:pt x="571500" y="340151"/>
                  <a:pt x="571500" y="316523"/>
                </a:cubicBezTo>
                <a:cubicBezTo>
                  <a:pt x="571500" y="304439"/>
                  <a:pt x="578958" y="293364"/>
                  <a:pt x="580292" y="281354"/>
                </a:cubicBezTo>
                <a:cubicBezTo>
                  <a:pt x="584835" y="240470"/>
                  <a:pt x="584992" y="199192"/>
                  <a:pt x="589085" y="158261"/>
                </a:cubicBezTo>
                <a:cubicBezTo>
                  <a:pt x="599804" y="51071"/>
                  <a:pt x="597877" y="151527"/>
                  <a:pt x="597877" y="7033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Volný tvar 86"/>
          <p:cNvSpPr/>
          <p:nvPr/>
        </p:nvSpPr>
        <p:spPr>
          <a:xfrm>
            <a:off x="5688178" y="4090311"/>
            <a:ext cx="17585" cy="488684"/>
          </a:xfrm>
          <a:custGeom>
            <a:avLst/>
            <a:gdLst>
              <a:gd name="connsiteX0" fmla="*/ 0 w 17585"/>
              <a:gd name="connsiteY0" fmla="*/ 0 h 488684"/>
              <a:gd name="connsiteX1" fmla="*/ 8793 w 17585"/>
              <a:gd name="connsiteY1" fmla="*/ 360484 h 488684"/>
              <a:gd name="connsiteX2" fmla="*/ 17585 w 17585"/>
              <a:gd name="connsiteY2" fmla="*/ 474784 h 488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585" h="488684">
                <a:moveTo>
                  <a:pt x="0" y="0"/>
                </a:moveTo>
                <a:cubicBezTo>
                  <a:pt x="2931" y="120161"/>
                  <a:pt x="4260" y="240372"/>
                  <a:pt x="8793" y="360484"/>
                </a:cubicBezTo>
                <a:cubicBezTo>
                  <a:pt x="17828" y="599916"/>
                  <a:pt x="17585" y="419822"/>
                  <a:pt x="17585" y="474784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Volný tvar 87"/>
          <p:cNvSpPr/>
          <p:nvPr/>
        </p:nvSpPr>
        <p:spPr>
          <a:xfrm>
            <a:off x="5811271" y="4107895"/>
            <a:ext cx="237392" cy="17585"/>
          </a:xfrm>
          <a:custGeom>
            <a:avLst/>
            <a:gdLst>
              <a:gd name="connsiteX0" fmla="*/ 0 w 237392"/>
              <a:gd name="connsiteY0" fmla="*/ 17585 h 17585"/>
              <a:gd name="connsiteX1" fmla="*/ 70338 w 237392"/>
              <a:gd name="connsiteY1" fmla="*/ 8793 h 17585"/>
              <a:gd name="connsiteX2" fmla="*/ 96715 w 237392"/>
              <a:gd name="connsiteY2" fmla="*/ 17585 h 17585"/>
              <a:gd name="connsiteX3" fmla="*/ 123092 w 237392"/>
              <a:gd name="connsiteY3" fmla="*/ 8793 h 17585"/>
              <a:gd name="connsiteX4" fmla="*/ 237392 w 237392"/>
              <a:gd name="connsiteY4" fmla="*/ 0 h 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392" h="17585">
                <a:moveTo>
                  <a:pt x="0" y="17585"/>
                </a:moveTo>
                <a:cubicBezTo>
                  <a:pt x="23446" y="14654"/>
                  <a:pt x="46710" y="8793"/>
                  <a:pt x="70338" y="8793"/>
                </a:cubicBezTo>
                <a:cubicBezTo>
                  <a:pt x="79606" y="8793"/>
                  <a:pt x="87447" y="17585"/>
                  <a:pt x="96715" y="17585"/>
                </a:cubicBezTo>
                <a:cubicBezTo>
                  <a:pt x="105983" y="17585"/>
                  <a:pt x="113905" y="10018"/>
                  <a:pt x="123092" y="8793"/>
                </a:cubicBezTo>
                <a:cubicBezTo>
                  <a:pt x="190864" y="-243"/>
                  <a:pt x="196685" y="0"/>
                  <a:pt x="237392" y="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9" name="Volný tvar 88"/>
          <p:cNvSpPr/>
          <p:nvPr/>
        </p:nvSpPr>
        <p:spPr>
          <a:xfrm>
            <a:off x="5907986" y="4143065"/>
            <a:ext cx="28148" cy="430823"/>
          </a:xfrm>
          <a:custGeom>
            <a:avLst/>
            <a:gdLst>
              <a:gd name="connsiteX0" fmla="*/ 8792 w 28148"/>
              <a:gd name="connsiteY0" fmla="*/ 0 h 430823"/>
              <a:gd name="connsiteX1" fmla="*/ 0 w 28148"/>
              <a:gd name="connsiteY1" fmla="*/ 61546 h 430823"/>
              <a:gd name="connsiteX2" fmla="*/ 17585 w 28148"/>
              <a:gd name="connsiteY2" fmla="*/ 175846 h 430823"/>
              <a:gd name="connsiteX3" fmla="*/ 26377 w 28148"/>
              <a:gd name="connsiteY3" fmla="*/ 430823 h 4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148" h="430823">
                <a:moveTo>
                  <a:pt x="8792" y="0"/>
                </a:moveTo>
                <a:cubicBezTo>
                  <a:pt x="5861" y="20515"/>
                  <a:pt x="0" y="40822"/>
                  <a:pt x="0" y="61546"/>
                </a:cubicBezTo>
                <a:cubicBezTo>
                  <a:pt x="0" y="129551"/>
                  <a:pt x="2534" y="130696"/>
                  <a:pt x="17585" y="175846"/>
                </a:cubicBezTo>
                <a:cubicBezTo>
                  <a:pt x="34011" y="307255"/>
                  <a:pt x="26377" y="222556"/>
                  <a:pt x="26377" y="430823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0" name="Volný tvar 89"/>
          <p:cNvSpPr/>
          <p:nvPr/>
        </p:nvSpPr>
        <p:spPr>
          <a:xfrm>
            <a:off x="6136586" y="4099103"/>
            <a:ext cx="17585" cy="448408"/>
          </a:xfrm>
          <a:custGeom>
            <a:avLst/>
            <a:gdLst>
              <a:gd name="connsiteX0" fmla="*/ 0 w 17585"/>
              <a:gd name="connsiteY0" fmla="*/ 0 h 448408"/>
              <a:gd name="connsiteX1" fmla="*/ 8792 w 17585"/>
              <a:gd name="connsiteY1" fmla="*/ 79131 h 448408"/>
              <a:gd name="connsiteX2" fmla="*/ 17585 w 17585"/>
              <a:gd name="connsiteY2" fmla="*/ 140677 h 448408"/>
              <a:gd name="connsiteX3" fmla="*/ 8792 w 17585"/>
              <a:gd name="connsiteY3" fmla="*/ 448408 h 448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85" h="448408">
                <a:moveTo>
                  <a:pt x="0" y="0"/>
                </a:moveTo>
                <a:cubicBezTo>
                  <a:pt x="2931" y="26377"/>
                  <a:pt x="5500" y="52797"/>
                  <a:pt x="8792" y="79131"/>
                </a:cubicBezTo>
                <a:cubicBezTo>
                  <a:pt x="11363" y="99695"/>
                  <a:pt x="17585" y="119953"/>
                  <a:pt x="17585" y="140677"/>
                </a:cubicBezTo>
                <a:cubicBezTo>
                  <a:pt x="17585" y="243296"/>
                  <a:pt x="8792" y="448408"/>
                  <a:pt x="8792" y="448408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1" name="Volný tvar 90"/>
          <p:cNvSpPr/>
          <p:nvPr/>
        </p:nvSpPr>
        <p:spPr>
          <a:xfrm>
            <a:off x="6162963" y="4336407"/>
            <a:ext cx="149492" cy="26465"/>
          </a:xfrm>
          <a:custGeom>
            <a:avLst/>
            <a:gdLst>
              <a:gd name="connsiteX0" fmla="*/ 0 w 149492"/>
              <a:gd name="connsiteY0" fmla="*/ 17673 h 26465"/>
              <a:gd name="connsiteX1" fmla="*/ 70339 w 149492"/>
              <a:gd name="connsiteY1" fmla="*/ 8881 h 26465"/>
              <a:gd name="connsiteX2" fmla="*/ 96715 w 149492"/>
              <a:gd name="connsiteY2" fmla="*/ 88 h 26465"/>
              <a:gd name="connsiteX3" fmla="*/ 149469 w 149492"/>
              <a:gd name="connsiteY3" fmla="*/ 26465 h 26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492" h="26465">
                <a:moveTo>
                  <a:pt x="0" y="17673"/>
                </a:moveTo>
                <a:cubicBezTo>
                  <a:pt x="23446" y="14742"/>
                  <a:pt x="47091" y="13108"/>
                  <a:pt x="70339" y="8881"/>
                </a:cubicBezTo>
                <a:cubicBezTo>
                  <a:pt x="79457" y="7223"/>
                  <a:pt x="87504" y="-935"/>
                  <a:pt x="96715" y="88"/>
                </a:cubicBezTo>
                <a:cubicBezTo>
                  <a:pt x="152249" y="6258"/>
                  <a:pt x="149469" y="1088"/>
                  <a:pt x="149469" y="26465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2" name="Volný tvar 91"/>
          <p:cNvSpPr/>
          <p:nvPr/>
        </p:nvSpPr>
        <p:spPr>
          <a:xfrm>
            <a:off x="6329299" y="4107895"/>
            <a:ext cx="10502" cy="457200"/>
          </a:xfrm>
          <a:custGeom>
            <a:avLst/>
            <a:gdLst>
              <a:gd name="connsiteX0" fmla="*/ 9510 w 10502"/>
              <a:gd name="connsiteY0" fmla="*/ 0 h 457200"/>
              <a:gd name="connsiteX1" fmla="*/ 9510 w 10502"/>
              <a:gd name="connsiteY1" fmla="*/ 175847 h 457200"/>
              <a:gd name="connsiteX2" fmla="*/ 9510 w 10502"/>
              <a:gd name="connsiteY2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502" h="457200">
                <a:moveTo>
                  <a:pt x="9510" y="0"/>
                </a:moveTo>
                <a:cubicBezTo>
                  <a:pt x="-9427" y="189372"/>
                  <a:pt x="5001" y="-13526"/>
                  <a:pt x="9510" y="175847"/>
                </a:cubicBezTo>
                <a:cubicBezTo>
                  <a:pt x="11742" y="269605"/>
                  <a:pt x="9510" y="363416"/>
                  <a:pt x="9510" y="457200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6" name="Volný tvar 95"/>
          <p:cNvSpPr/>
          <p:nvPr/>
        </p:nvSpPr>
        <p:spPr>
          <a:xfrm>
            <a:off x="3279531" y="3024528"/>
            <a:ext cx="3024554" cy="175872"/>
          </a:xfrm>
          <a:custGeom>
            <a:avLst/>
            <a:gdLst>
              <a:gd name="connsiteX0" fmla="*/ 0 w 3024554"/>
              <a:gd name="connsiteY0" fmla="*/ 175872 h 175872"/>
              <a:gd name="connsiteX1" fmla="*/ 61546 w 3024554"/>
              <a:gd name="connsiteY1" fmla="*/ 140703 h 175872"/>
              <a:gd name="connsiteX2" fmla="*/ 140677 w 3024554"/>
              <a:gd name="connsiteY2" fmla="*/ 114326 h 175872"/>
              <a:gd name="connsiteX3" fmla="*/ 219807 w 3024554"/>
              <a:gd name="connsiteY3" fmla="*/ 87949 h 175872"/>
              <a:gd name="connsiteX4" fmla="*/ 246184 w 3024554"/>
              <a:gd name="connsiteY4" fmla="*/ 79157 h 175872"/>
              <a:gd name="connsiteX5" fmla="*/ 281354 w 3024554"/>
              <a:gd name="connsiteY5" fmla="*/ 70364 h 175872"/>
              <a:gd name="connsiteX6" fmla="*/ 334107 w 3024554"/>
              <a:gd name="connsiteY6" fmla="*/ 70364 h 175872"/>
              <a:gd name="connsiteX7" fmla="*/ 430823 w 3024554"/>
              <a:gd name="connsiteY7" fmla="*/ 61572 h 175872"/>
              <a:gd name="connsiteX8" fmla="*/ 518746 w 3024554"/>
              <a:gd name="connsiteY8" fmla="*/ 52780 h 175872"/>
              <a:gd name="connsiteX9" fmla="*/ 580292 w 3024554"/>
              <a:gd name="connsiteY9" fmla="*/ 52780 h 175872"/>
              <a:gd name="connsiteX10" fmla="*/ 703384 w 3024554"/>
              <a:gd name="connsiteY10" fmla="*/ 61572 h 175872"/>
              <a:gd name="connsiteX11" fmla="*/ 888023 w 3024554"/>
              <a:gd name="connsiteY11" fmla="*/ 43987 h 175872"/>
              <a:gd name="connsiteX12" fmla="*/ 923192 w 3024554"/>
              <a:gd name="connsiteY12" fmla="*/ 52780 h 175872"/>
              <a:gd name="connsiteX13" fmla="*/ 967154 w 3024554"/>
              <a:gd name="connsiteY13" fmla="*/ 43987 h 175872"/>
              <a:gd name="connsiteX14" fmla="*/ 1019907 w 3024554"/>
              <a:gd name="connsiteY14" fmla="*/ 43987 h 175872"/>
              <a:gd name="connsiteX15" fmla="*/ 1125415 w 3024554"/>
              <a:gd name="connsiteY15" fmla="*/ 52780 h 175872"/>
              <a:gd name="connsiteX16" fmla="*/ 1151792 w 3024554"/>
              <a:gd name="connsiteY16" fmla="*/ 43987 h 175872"/>
              <a:gd name="connsiteX17" fmla="*/ 1477107 w 3024554"/>
              <a:gd name="connsiteY17" fmla="*/ 52780 h 175872"/>
              <a:gd name="connsiteX18" fmla="*/ 1714500 w 3024554"/>
              <a:gd name="connsiteY18" fmla="*/ 43987 h 175872"/>
              <a:gd name="connsiteX19" fmla="*/ 1811215 w 3024554"/>
              <a:gd name="connsiteY19" fmla="*/ 52780 h 175872"/>
              <a:gd name="connsiteX20" fmla="*/ 2022231 w 3024554"/>
              <a:gd name="connsiteY20" fmla="*/ 43987 h 175872"/>
              <a:gd name="connsiteX21" fmla="*/ 2154115 w 3024554"/>
              <a:gd name="connsiteY21" fmla="*/ 43987 h 175872"/>
              <a:gd name="connsiteX22" fmla="*/ 2180492 w 3024554"/>
              <a:gd name="connsiteY22" fmla="*/ 52780 h 175872"/>
              <a:gd name="connsiteX23" fmla="*/ 2233246 w 3024554"/>
              <a:gd name="connsiteY23" fmla="*/ 52780 h 175872"/>
              <a:gd name="connsiteX24" fmla="*/ 2444261 w 3024554"/>
              <a:gd name="connsiteY24" fmla="*/ 43987 h 175872"/>
              <a:gd name="connsiteX25" fmla="*/ 2637692 w 3024554"/>
              <a:gd name="connsiteY25" fmla="*/ 43987 h 175872"/>
              <a:gd name="connsiteX26" fmla="*/ 2795954 w 3024554"/>
              <a:gd name="connsiteY26" fmla="*/ 26403 h 175872"/>
              <a:gd name="connsiteX27" fmla="*/ 2883877 w 3024554"/>
              <a:gd name="connsiteY27" fmla="*/ 17610 h 175872"/>
              <a:gd name="connsiteX28" fmla="*/ 2954215 w 3024554"/>
              <a:gd name="connsiteY28" fmla="*/ 8818 h 175872"/>
              <a:gd name="connsiteX29" fmla="*/ 3024554 w 3024554"/>
              <a:gd name="connsiteY29" fmla="*/ 26 h 17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024554" h="175872">
                <a:moveTo>
                  <a:pt x="0" y="175872"/>
                </a:moveTo>
                <a:cubicBezTo>
                  <a:pt x="20515" y="164149"/>
                  <a:pt x="40092" y="150605"/>
                  <a:pt x="61546" y="140703"/>
                </a:cubicBezTo>
                <a:cubicBezTo>
                  <a:pt x="61555" y="140699"/>
                  <a:pt x="127484" y="118724"/>
                  <a:pt x="140677" y="114326"/>
                </a:cubicBezTo>
                <a:lnTo>
                  <a:pt x="219807" y="87949"/>
                </a:lnTo>
                <a:cubicBezTo>
                  <a:pt x="228599" y="85018"/>
                  <a:pt x="237193" y="81405"/>
                  <a:pt x="246184" y="79157"/>
                </a:cubicBezTo>
                <a:lnTo>
                  <a:pt x="281354" y="70364"/>
                </a:lnTo>
                <a:cubicBezTo>
                  <a:pt x="330593" y="86778"/>
                  <a:pt x="284870" y="77398"/>
                  <a:pt x="334107" y="70364"/>
                </a:cubicBezTo>
                <a:cubicBezTo>
                  <a:pt x="366153" y="65786"/>
                  <a:pt x="398597" y="64641"/>
                  <a:pt x="430823" y="61572"/>
                </a:cubicBezTo>
                <a:lnTo>
                  <a:pt x="518746" y="52780"/>
                </a:lnTo>
                <a:cubicBezTo>
                  <a:pt x="581989" y="73860"/>
                  <a:pt x="503011" y="52780"/>
                  <a:pt x="580292" y="52780"/>
                </a:cubicBezTo>
                <a:cubicBezTo>
                  <a:pt x="621427" y="52780"/>
                  <a:pt x="662353" y="58641"/>
                  <a:pt x="703384" y="61572"/>
                </a:cubicBezTo>
                <a:cubicBezTo>
                  <a:pt x="774987" y="37705"/>
                  <a:pt x="748430" y="43987"/>
                  <a:pt x="888023" y="43987"/>
                </a:cubicBezTo>
                <a:cubicBezTo>
                  <a:pt x="900107" y="43987"/>
                  <a:pt x="911469" y="49849"/>
                  <a:pt x="923192" y="52780"/>
                </a:cubicBezTo>
                <a:cubicBezTo>
                  <a:pt x="937846" y="49849"/>
                  <a:pt x="952210" y="43987"/>
                  <a:pt x="967154" y="43987"/>
                </a:cubicBezTo>
                <a:cubicBezTo>
                  <a:pt x="1037491" y="43987"/>
                  <a:pt x="949572" y="67435"/>
                  <a:pt x="1019907" y="43987"/>
                </a:cubicBezTo>
                <a:cubicBezTo>
                  <a:pt x="1055076" y="46918"/>
                  <a:pt x="1090124" y="52780"/>
                  <a:pt x="1125415" y="52780"/>
                </a:cubicBezTo>
                <a:cubicBezTo>
                  <a:pt x="1134683" y="52780"/>
                  <a:pt x="1142524" y="43987"/>
                  <a:pt x="1151792" y="43987"/>
                </a:cubicBezTo>
                <a:cubicBezTo>
                  <a:pt x="1260270" y="43987"/>
                  <a:pt x="1368669" y="49849"/>
                  <a:pt x="1477107" y="52780"/>
                </a:cubicBezTo>
                <a:cubicBezTo>
                  <a:pt x="1556238" y="49849"/>
                  <a:pt x="1635315" y="43987"/>
                  <a:pt x="1714500" y="43987"/>
                </a:cubicBezTo>
                <a:cubicBezTo>
                  <a:pt x="1746871" y="43987"/>
                  <a:pt x="1778844" y="52780"/>
                  <a:pt x="1811215" y="52780"/>
                </a:cubicBezTo>
                <a:cubicBezTo>
                  <a:pt x="1881615" y="52780"/>
                  <a:pt x="1951892" y="46918"/>
                  <a:pt x="2022231" y="43987"/>
                </a:cubicBezTo>
                <a:cubicBezTo>
                  <a:pt x="2089620" y="66452"/>
                  <a:pt x="2010687" y="43987"/>
                  <a:pt x="2154115" y="43987"/>
                </a:cubicBezTo>
                <a:cubicBezTo>
                  <a:pt x="2163383" y="43987"/>
                  <a:pt x="2171700" y="49849"/>
                  <a:pt x="2180492" y="52780"/>
                </a:cubicBezTo>
                <a:cubicBezTo>
                  <a:pt x="2250831" y="29332"/>
                  <a:pt x="2162907" y="52780"/>
                  <a:pt x="2233246" y="52780"/>
                </a:cubicBezTo>
                <a:cubicBezTo>
                  <a:pt x="2303645" y="52780"/>
                  <a:pt x="2373923" y="46918"/>
                  <a:pt x="2444261" y="43987"/>
                </a:cubicBezTo>
                <a:cubicBezTo>
                  <a:pt x="2527443" y="64784"/>
                  <a:pt x="2481556" y="56998"/>
                  <a:pt x="2637692" y="43987"/>
                </a:cubicBezTo>
                <a:cubicBezTo>
                  <a:pt x="2690587" y="39579"/>
                  <a:pt x="2743177" y="32058"/>
                  <a:pt x="2795954" y="26403"/>
                </a:cubicBezTo>
                <a:cubicBezTo>
                  <a:pt x="2825240" y="23265"/>
                  <a:pt x="2854651" y="21263"/>
                  <a:pt x="2883877" y="17610"/>
                </a:cubicBezTo>
                <a:lnTo>
                  <a:pt x="2954215" y="8818"/>
                </a:lnTo>
                <a:cubicBezTo>
                  <a:pt x="3022507" y="-938"/>
                  <a:pt x="2985934" y="26"/>
                  <a:pt x="3024554" y="26"/>
                </a:cubicBezTo>
              </a:path>
            </a:pathLst>
          </a:custGeom>
          <a:ln cap="rnd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99" name="Obdélník 98"/>
          <p:cNvSpPr/>
          <p:nvPr/>
        </p:nvSpPr>
        <p:spPr>
          <a:xfrm>
            <a:off x="2532529" y="5568980"/>
            <a:ext cx="193793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FUN WITH C#</a:t>
            </a:r>
            <a:endParaRPr lang="cs-CZ" b="1" i="1" dirty="0">
              <a:solidFill>
                <a:schemeClr val="tx1"/>
              </a:solidFill>
            </a:endParaRPr>
          </a:p>
        </p:txBody>
      </p:sp>
      <p:sp>
        <p:nvSpPr>
          <p:cNvPr id="100" name="Obdélník 99"/>
          <p:cNvSpPr/>
          <p:nvPr/>
        </p:nvSpPr>
        <p:spPr>
          <a:xfrm>
            <a:off x="2660024" y="5635708"/>
            <a:ext cx="3912615" cy="8869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50" dirty="0">
                <a:solidFill>
                  <a:schemeClr val="tx1"/>
                </a:solidFill>
                <a:latin typeface="Century" panose="02040604050505020304" pitchFamily="18" charset="0"/>
              </a:rPr>
              <a:t>EPISODE XI</a:t>
            </a:r>
            <a:r>
              <a:rPr lang="cs-CZ" sz="4050" dirty="0">
                <a:solidFill>
                  <a:schemeClr val="tx1"/>
                </a:solidFill>
                <a:latin typeface="Century" panose="02040604050505020304" pitchFamily="18" charset="0"/>
              </a:rPr>
              <a:t>V</a:t>
            </a:r>
          </a:p>
        </p:txBody>
      </p:sp>
      <p:sp>
        <p:nvSpPr>
          <p:cNvPr id="101" name="Obdélník 100"/>
          <p:cNvSpPr/>
          <p:nvPr/>
        </p:nvSpPr>
        <p:spPr>
          <a:xfrm>
            <a:off x="2594935" y="6163828"/>
            <a:ext cx="4025317" cy="7410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solidFill>
                  <a:schemeClr val="tx1"/>
                </a:solidFill>
                <a:latin typeface="Century" panose="02040604050505020304" pitchFamily="18" charset="0"/>
              </a:rPr>
              <a:t>GARBAGE COLLECTOR </a:t>
            </a:r>
            <a:r>
              <a:rPr lang="en-US" sz="1600" dirty="0">
                <a:solidFill>
                  <a:schemeClr val="tx1"/>
                </a:solidFill>
                <a:latin typeface="Century" panose="02040604050505020304" pitchFamily="18" charset="0"/>
              </a:rPr>
              <a:t>AWAKEN</a:t>
            </a:r>
            <a:r>
              <a:rPr lang="cs-CZ" sz="1600" dirty="0">
                <a:solidFill>
                  <a:schemeClr val="tx1"/>
                </a:solidFill>
                <a:latin typeface="Century" panose="02040604050505020304" pitchFamily="18" charset="0"/>
              </a:rPr>
              <a:t>S</a:t>
            </a:r>
          </a:p>
        </p:txBody>
      </p:sp>
      <p:cxnSp>
        <p:nvCxnSpPr>
          <p:cNvPr id="102" name="Přímá spojnice 101"/>
          <p:cNvCxnSpPr/>
          <p:nvPr/>
        </p:nvCxnSpPr>
        <p:spPr>
          <a:xfrm>
            <a:off x="2853795" y="6359279"/>
            <a:ext cx="350759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Přímá spojnice 102"/>
          <p:cNvCxnSpPr/>
          <p:nvPr/>
        </p:nvCxnSpPr>
        <p:spPr>
          <a:xfrm>
            <a:off x="4187448" y="5811677"/>
            <a:ext cx="216515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2976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AB3712-F19A-4341-89A2-D528A9F72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Maoni</a:t>
            </a:r>
            <a:r>
              <a:rPr lang="cs-CZ" dirty="0"/>
              <a:t> </a:t>
            </a:r>
            <a:r>
              <a:rPr lang="cs-CZ" dirty="0" err="1"/>
              <a:t>Stephens</a:t>
            </a:r>
            <a:r>
              <a:rPr lang="cs-CZ" dirty="0"/>
              <a:t> – sole </a:t>
            </a:r>
            <a:r>
              <a:rPr lang="cs-CZ" dirty="0" err="1"/>
              <a:t>author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.NET GC</a:t>
            </a:r>
          </a:p>
        </p:txBody>
      </p:sp>
      <p:pic>
        <p:nvPicPr>
          <p:cNvPr id="3074" name="Picture 2" descr="Maoni Stephens">
            <a:extLst>
              <a:ext uri="{FF2B5EF4-FFF2-40B4-BE49-F238E27FC236}">
                <a16:creationId xmlns:a16="http://schemas.microsoft.com/office/drawing/2014/main" id="{5321E031-ABD7-4AD2-A5C9-FB943EDF6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71575"/>
            <a:ext cx="2286000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FF794874-828B-493A-9ECF-189393ECA3DC}"/>
              </a:ext>
            </a:extLst>
          </p:cNvPr>
          <p:cNvSpPr/>
          <p:nvPr/>
        </p:nvSpPr>
        <p:spPr>
          <a:xfrm>
            <a:off x="0" y="6669360"/>
            <a:ext cx="5724128" cy="18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700" dirty="0"/>
              <a:t>Source</a:t>
            </a:r>
            <a:r>
              <a:rPr lang="en-US" sz="700" dirty="0"/>
              <a:t>: https://conf.researchr.org/profile/maonistephens</a:t>
            </a:r>
          </a:p>
        </p:txBody>
      </p:sp>
    </p:spTree>
    <p:extLst>
      <p:ext uri="{BB962C8B-B14F-4D97-AF65-F5344CB8AC3E}">
        <p14:creationId xmlns:p14="http://schemas.microsoft.com/office/powerpoint/2010/main" val="328271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AB3712-F19A-4341-89A2-D528A9F72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Maoni</a:t>
            </a:r>
            <a:r>
              <a:rPr lang="cs-CZ" dirty="0"/>
              <a:t> </a:t>
            </a:r>
            <a:r>
              <a:rPr lang="cs-CZ" dirty="0" err="1"/>
              <a:t>Stephens</a:t>
            </a:r>
            <a:r>
              <a:rPr lang="cs-CZ" dirty="0"/>
              <a:t> – sole </a:t>
            </a:r>
            <a:r>
              <a:rPr lang="cs-CZ" dirty="0" err="1"/>
              <a:t>author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.NET GC</a:t>
            </a:r>
          </a:p>
        </p:txBody>
      </p:sp>
      <p:pic>
        <p:nvPicPr>
          <p:cNvPr id="3074" name="Picture 2" descr="Maoni Stephens">
            <a:extLst>
              <a:ext uri="{FF2B5EF4-FFF2-40B4-BE49-F238E27FC236}">
                <a16:creationId xmlns:a16="http://schemas.microsoft.com/office/drawing/2014/main" id="{5321E031-ABD7-4AD2-A5C9-FB943EDF6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71575"/>
            <a:ext cx="2286000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4B3B8092-5FB0-4248-9C5D-5832E6BADE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628" y="3501008"/>
            <a:ext cx="8034309" cy="3356992"/>
          </a:xfrm>
          <a:prstGeom prst="rect">
            <a:avLst/>
          </a:prstGeom>
        </p:spPr>
      </p:pic>
      <p:sp>
        <p:nvSpPr>
          <p:cNvPr id="3" name="Obdélník: se zakulacenými rohy 2">
            <a:extLst>
              <a:ext uri="{FF2B5EF4-FFF2-40B4-BE49-F238E27FC236}">
                <a16:creationId xmlns:a16="http://schemas.microsoft.com/office/drawing/2014/main" id="{760C24C7-2099-4655-A6FB-C2E12FA1300D}"/>
              </a:ext>
            </a:extLst>
          </p:cNvPr>
          <p:cNvSpPr/>
          <p:nvPr/>
        </p:nvSpPr>
        <p:spPr>
          <a:xfrm>
            <a:off x="3779912" y="1736812"/>
            <a:ext cx="4248472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Loves cats :)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4E35821B-3FB0-4349-B1E6-134875D9027D}"/>
              </a:ext>
            </a:extLst>
          </p:cNvPr>
          <p:cNvSpPr/>
          <p:nvPr/>
        </p:nvSpPr>
        <p:spPr>
          <a:xfrm>
            <a:off x="4355976" y="3276364"/>
            <a:ext cx="4680520" cy="18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cs-CZ" sz="1000" dirty="0"/>
              <a:t>s</a:t>
            </a:r>
            <a:r>
              <a:rPr lang="en-US" sz="1000" dirty="0" err="1"/>
              <a:t>ee</a:t>
            </a:r>
            <a:r>
              <a:rPr lang="en-US" sz="1000" dirty="0"/>
              <a:t> </a:t>
            </a:r>
            <a:r>
              <a:rPr lang="en-US" sz="1000" dirty="0" err="1"/>
              <a:t>Maoni</a:t>
            </a:r>
            <a:r>
              <a:rPr lang="cs-CZ" sz="1000" dirty="0"/>
              <a:t>‘</a:t>
            </a:r>
            <a:r>
              <a:rPr lang="en-US" sz="1000" dirty="0"/>
              <a:t>s blog: https://devblogs.microsoft.com/dotnet/author/maoni/</a:t>
            </a:r>
          </a:p>
        </p:txBody>
      </p:sp>
    </p:spTree>
    <p:extLst>
      <p:ext uri="{BB962C8B-B14F-4D97-AF65-F5344CB8AC3E}">
        <p14:creationId xmlns:p14="http://schemas.microsoft.com/office/powerpoint/2010/main" val="32559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ývojový diagram: dokument 2"/>
          <p:cNvSpPr/>
          <p:nvPr/>
        </p:nvSpPr>
        <p:spPr>
          <a:xfrm>
            <a:off x="6228184" y="154278"/>
            <a:ext cx="2736304" cy="216024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b="1" dirty="0"/>
              <a:t>CPU (x86/IA-32)</a:t>
            </a:r>
            <a:endParaRPr lang="cs-CZ" b="1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3347863" y="116632"/>
          <a:ext cx="2448273" cy="648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0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9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02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</a:t>
                      </a:r>
                    </a:p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page </a:t>
                      </a:r>
                      <a:r>
                        <a:rPr lang="en-US" sz="1200" baseline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tbl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page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1200" baseline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tbl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  <a:ea typeface="+mn-ea"/>
                          <a:cs typeface="Consolas" panose="020B0609020204030204" pitchFamily="49" charset="0"/>
                        </a:rPr>
                        <a:t>   </a:t>
                      </a:r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guard page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B’s guard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page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heap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heap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heap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heap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cs-CZ" sz="1200" kern="12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page</a:t>
                      </a:r>
                      <a:r>
                        <a:rPr lang="en-US" sz="1200" b="1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0</a:t>
                      </a:r>
                      <a:endParaRPr lang="cs-CZ" sz="12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  <p:sp>
        <p:nvSpPr>
          <p:cNvPr id="22" name="Obdélník 21"/>
          <p:cNvSpPr/>
          <p:nvPr/>
        </p:nvSpPr>
        <p:spPr>
          <a:xfrm>
            <a:off x="6876256" y="586326"/>
            <a:ext cx="1826488" cy="3240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31                 0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6375628" y="638146"/>
            <a:ext cx="427092" cy="220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EIP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6876256" y="1008973"/>
            <a:ext cx="1826488" cy="3240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31                 0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6375628" y="1060793"/>
            <a:ext cx="427092" cy="220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ESP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6876256" y="1432002"/>
            <a:ext cx="1826488" cy="3240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31 page table base 0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6375628" y="1483822"/>
            <a:ext cx="427092" cy="220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CR3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Volný tvar 4"/>
          <p:cNvSpPr/>
          <p:nvPr/>
        </p:nvSpPr>
        <p:spPr>
          <a:xfrm>
            <a:off x="5477608" y="852854"/>
            <a:ext cx="967154" cy="764931"/>
          </a:xfrm>
          <a:custGeom>
            <a:avLst/>
            <a:gdLst>
              <a:gd name="connsiteX0" fmla="*/ 967154 w 967154"/>
              <a:gd name="connsiteY0" fmla="*/ 764931 h 764931"/>
              <a:gd name="connsiteX1" fmla="*/ 923192 w 967154"/>
              <a:gd name="connsiteY1" fmla="*/ 747346 h 764931"/>
              <a:gd name="connsiteX2" fmla="*/ 896815 w 967154"/>
              <a:gd name="connsiteY2" fmla="*/ 738554 h 764931"/>
              <a:gd name="connsiteX3" fmla="*/ 844061 w 967154"/>
              <a:gd name="connsiteY3" fmla="*/ 703384 h 764931"/>
              <a:gd name="connsiteX4" fmla="*/ 817684 w 967154"/>
              <a:gd name="connsiteY4" fmla="*/ 685800 h 764931"/>
              <a:gd name="connsiteX5" fmla="*/ 782515 w 967154"/>
              <a:gd name="connsiteY5" fmla="*/ 633046 h 764931"/>
              <a:gd name="connsiteX6" fmla="*/ 764930 w 967154"/>
              <a:gd name="connsiteY6" fmla="*/ 606669 h 764931"/>
              <a:gd name="connsiteX7" fmla="*/ 747346 w 967154"/>
              <a:gd name="connsiteY7" fmla="*/ 553915 h 764931"/>
              <a:gd name="connsiteX8" fmla="*/ 738554 w 967154"/>
              <a:gd name="connsiteY8" fmla="*/ 527538 h 764931"/>
              <a:gd name="connsiteX9" fmla="*/ 720969 w 967154"/>
              <a:gd name="connsiteY9" fmla="*/ 501161 h 764931"/>
              <a:gd name="connsiteX10" fmla="*/ 668215 w 967154"/>
              <a:gd name="connsiteY10" fmla="*/ 342900 h 764931"/>
              <a:gd name="connsiteX11" fmla="*/ 650630 w 967154"/>
              <a:gd name="connsiteY11" fmla="*/ 290146 h 764931"/>
              <a:gd name="connsiteX12" fmla="*/ 624254 w 967154"/>
              <a:gd name="connsiteY12" fmla="*/ 237392 h 764931"/>
              <a:gd name="connsiteX13" fmla="*/ 606669 w 967154"/>
              <a:gd name="connsiteY13" fmla="*/ 149469 h 764931"/>
              <a:gd name="connsiteX14" fmla="*/ 589084 w 967154"/>
              <a:gd name="connsiteY14" fmla="*/ 96715 h 764931"/>
              <a:gd name="connsiteX15" fmla="*/ 562707 w 967154"/>
              <a:gd name="connsiteY15" fmla="*/ 79131 h 764931"/>
              <a:gd name="connsiteX16" fmla="*/ 518746 w 967154"/>
              <a:gd name="connsiteY16" fmla="*/ 43961 h 764931"/>
              <a:gd name="connsiteX17" fmla="*/ 492369 w 967154"/>
              <a:gd name="connsiteY17" fmla="*/ 26377 h 764931"/>
              <a:gd name="connsiteX18" fmla="*/ 386861 w 967154"/>
              <a:gd name="connsiteY18" fmla="*/ 0 h 764931"/>
              <a:gd name="connsiteX19" fmla="*/ 0 w 967154"/>
              <a:gd name="connsiteY19" fmla="*/ 8792 h 764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67154" h="764931">
                <a:moveTo>
                  <a:pt x="967154" y="764931"/>
                </a:moveTo>
                <a:cubicBezTo>
                  <a:pt x="952500" y="759069"/>
                  <a:pt x="937970" y="752888"/>
                  <a:pt x="923192" y="747346"/>
                </a:cubicBezTo>
                <a:cubicBezTo>
                  <a:pt x="914514" y="744092"/>
                  <a:pt x="904917" y="743055"/>
                  <a:pt x="896815" y="738554"/>
                </a:cubicBezTo>
                <a:cubicBezTo>
                  <a:pt x="878340" y="728290"/>
                  <a:pt x="861646" y="715107"/>
                  <a:pt x="844061" y="703384"/>
                </a:cubicBezTo>
                <a:lnTo>
                  <a:pt x="817684" y="685800"/>
                </a:lnTo>
                <a:lnTo>
                  <a:pt x="782515" y="633046"/>
                </a:lnTo>
                <a:lnTo>
                  <a:pt x="764930" y="606669"/>
                </a:lnTo>
                <a:lnTo>
                  <a:pt x="747346" y="553915"/>
                </a:lnTo>
                <a:cubicBezTo>
                  <a:pt x="744415" y="545123"/>
                  <a:pt x="743695" y="535249"/>
                  <a:pt x="738554" y="527538"/>
                </a:cubicBezTo>
                <a:lnTo>
                  <a:pt x="720969" y="501161"/>
                </a:lnTo>
                <a:lnTo>
                  <a:pt x="668215" y="342900"/>
                </a:lnTo>
                <a:cubicBezTo>
                  <a:pt x="668213" y="342895"/>
                  <a:pt x="650633" y="290150"/>
                  <a:pt x="650630" y="290146"/>
                </a:cubicBezTo>
                <a:cubicBezTo>
                  <a:pt x="634415" y="265823"/>
                  <a:pt x="630678" y="265229"/>
                  <a:pt x="624254" y="237392"/>
                </a:cubicBezTo>
                <a:cubicBezTo>
                  <a:pt x="617533" y="208269"/>
                  <a:pt x="616121" y="177823"/>
                  <a:pt x="606669" y="149469"/>
                </a:cubicBezTo>
                <a:cubicBezTo>
                  <a:pt x="600807" y="131884"/>
                  <a:pt x="604507" y="106997"/>
                  <a:pt x="589084" y="96715"/>
                </a:cubicBezTo>
                <a:lnTo>
                  <a:pt x="562707" y="79131"/>
                </a:lnTo>
                <a:cubicBezTo>
                  <a:pt x="533066" y="34668"/>
                  <a:pt x="561213" y="65195"/>
                  <a:pt x="518746" y="43961"/>
                </a:cubicBezTo>
                <a:cubicBezTo>
                  <a:pt x="509295" y="39235"/>
                  <a:pt x="502025" y="30669"/>
                  <a:pt x="492369" y="26377"/>
                </a:cubicBezTo>
                <a:cubicBezTo>
                  <a:pt x="450566" y="7798"/>
                  <a:pt x="431100" y="7373"/>
                  <a:pt x="386861" y="0"/>
                </a:cubicBezTo>
                <a:cubicBezTo>
                  <a:pt x="257911" y="3070"/>
                  <a:pt x="128987" y="8792"/>
                  <a:pt x="0" y="8792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5811162" y="3640015"/>
            <a:ext cx="633046" cy="1345223"/>
          </a:xfrm>
          <a:custGeom>
            <a:avLst/>
            <a:gdLst>
              <a:gd name="connsiteX0" fmla="*/ 211015 w 633046"/>
              <a:gd name="connsiteY0" fmla="*/ 1345223 h 1345223"/>
              <a:gd name="connsiteX1" fmla="*/ 457200 w 633046"/>
              <a:gd name="connsiteY1" fmla="*/ 1327639 h 1345223"/>
              <a:gd name="connsiteX2" fmla="*/ 509954 w 633046"/>
              <a:gd name="connsiteY2" fmla="*/ 1310054 h 1345223"/>
              <a:gd name="connsiteX3" fmla="*/ 536331 w 633046"/>
              <a:gd name="connsiteY3" fmla="*/ 1292470 h 1345223"/>
              <a:gd name="connsiteX4" fmla="*/ 571500 w 633046"/>
              <a:gd name="connsiteY4" fmla="*/ 1213339 h 1345223"/>
              <a:gd name="connsiteX5" fmla="*/ 580292 w 633046"/>
              <a:gd name="connsiteY5" fmla="*/ 1186962 h 1345223"/>
              <a:gd name="connsiteX6" fmla="*/ 597877 w 633046"/>
              <a:gd name="connsiteY6" fmla="*/ 1160585 h 1345223"/>
              <a:gd name="connsiteX7" fmla="*/ 615461 w 633046"/>
              <a:gd name="connsiteY7" fmla="*/ 1107831 h 1345223"/>
              <a:gd name="connsiteX8" fmla="*/ 624254 w 633046"/>
              <a:gd name="connsiteY8" fmla="*/ 1081454 h 1345223"/>
              <a:gd name="connsiteX9" fmla="*/ 633046 w 633046"/>
              <a:gd name="connsiteY9" fmla="*/ 1037493 h 1345223"/>
              <a:gd name="connsiteX10" fmla="*/ 606669 w 633046"/>
              <a:gd name="connsiteY10" fmla="*/ 888023 h 1345223"/>
              <a:gd name="connsiteX11" fmla="*/ 589084 w 633046"/>
              <a:gd name="connsiteY11" fmla="*/ 835270 h 1345223"/>
              <a:gd name="connsiteX12" fmla="*/ 580292 w 633046"/>
              <a:gd name="connsiteY12" fmla="*/ 808893 h 1345223"/>
              <a:gd name="connsiteX13" fmla="*/ 553915 w 633046"/>
              <a:gd name="connsiteY13" fmla="*/ 712177 h 1345223"/>
              <a:gd name="connsiteX14" fmla="*/ 562707 w 633046"/>
              <a:gd name="connsiteY14" fmla="*/ 536331 h 1345223"/>
              <a:gd name="connsiteX15" fmla="*/ 589084 w 633046"/>
              <a:gd name="connsiteY15" fmla="*/ 448408 h 1345223"/>
              <a:gd name="connsiteX16" fmla="*/ 615461 w 633046"/>
              <a:gd name="connsiteY16" fmla="*/ 369277 h 1345223"/>
              <a:gd name="connsiteX17" fmla="*/ 624254 w 633046"/>
              <a:gd name="connsiteY17" fmla="*/ 342900 h 1345223"/>
              <a:gd name="connsiteX18" fmla="*/ 633046 w 633046"/>
              <a:gd name="connsiteY18" fmla="*/ 316523 h 1345223"/>
              <a:gd name="connsiteX19" fmla="*/ 606669 w 633046"/>
              <a:gd name="connsiteY19" fmla="*/ 79131 h 1345223"/>
              <a:gd name="connsiteX20" fmla="*/ 580292 w 633046"/>
              <a:gd name="connsiteY20" fmla="*/ 26377 h 1345223"/>
              <a:gd name="connsiteX21" fmla="*/ 492369 w 633046"/>
              <a:gd name="connsiteY21" fmla="*/ 0 h 1345223"/>
              <a:gd name="connsiteX22" fmla="*/ 237392 w 633046"/>
              <a:gd name="connsiteY22" fmla="*/ 8793 h 1345223"/>
              <a:gd name="connsiteX23" fmla="*/ 175846 w 633046"/>
              <a:gd name="connsiteY23" fmla="*/ 17585 h 1345223"/>
              <a:gd name="connsiteX24" fmla="*/ 149469 w 633046"/>
              <a:gd name="connsiteY24" fmla="*/ 26377 h 1345223"/>
              <a:gd name="connsiteX25" fmla="*/ 0 w 633046"/>
              <a:gd name="connsiteY25" fmla="*/ 35170 h 1345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33046" h="1345223">
                <a:moveTo>
                  <a:pt x="211015" y="1345223"/>
                </a:moveTo>
                <a:cubicBezTo>
                  <a:pt x="317416" y="1340790"/>
                  <a:pt x="373762" y="1352670"/>
                  <a:pt x="457200" y="1327639"/>
                </a:cubicBezTo>
                <a:cubicBezTo>
                  <a:pt x="474954" y="1322313"/>
                  <a:pt x="494531" y="1320336"/>
                  <a:pt x="509954" y="1310054"/>
                </a:cubicBezTo>
                <a:lnTo>
                  <a:pt x="536331" y="1292470"/>
                </a:lnTo>
                <a:cubicBezTo>
                  <a:pt x="564196" y="1250671"/>
                  <a:pt x="550574" y="1276116"/>
                  <a:pt x="571500" y="1213339"/>
                </a:cubicBezTo>
                <a:cubicBezTo>
                  <a:pt x="574431" y="1204547"/>
                  <a:pt x="575151" y="1194673"/>
                  <a:pt x="580292" y="1186962"/>
                </a:cubicBezTo>
                <a:lnTo>
                  <a:pt x="597877" y="1160585"/>
                </a:lnTo>
                <a:lnTo>
                  <a:pt x="615461" y="1107831"/>
                </a:lnTo>
                <a:cubicBezTo>
                  <a:pt x="618392" y="1099039"/>
                  <a:pt x="622436" y="1090542"/>
                  <a:pt x="624254" y="1081454"/>
                </a:cubicBezTo>
                <a:lnTo>
                  <a:pt x="633046" y="1037493"/>
                </a:lnTo>
                <a:cubicBezTo>
                  <a:pt x="625982" y="973911"/>
                  <a:pt x="626687" y="948075"/>
                  <a:pt x="606669" y="888023"/>
                </a:cubicBezTo>
                <a:lnTo>
                  <a:pt x="589084" y="835270"/>
                </a:lnTo>
                <a:cubicBezTo>
                  <a:pt x="586153" y="826478"/>
                  <a:pt x="582540" y="817884"/>
                  <a:pt x="580292" y="808893"/>
                </a:cubicBezTo>
                <a:cubicBezTo>
                  <a:pt x="560459" y="729563"/>
                  <a:pt x="570349" y="761482"/>
                  <a:pt x="553915" y="712177"/>
                </a:cubicBezTo>
                <a:cubicBezTo>
                  <a:pt x="556846" y="653562"/>
                  <a:pt x="557833" y="594817"/>
                  <a:pt x="562707" y="536331"/>
                </a:cubicBezTo>
                <a:cubicBezTo>
                  <a:pt x="564183" y="518620"/>
                  <a:pt x="585799" y="458262"/>
                  <a:pt x="589084" y="448408"/>
                </a:cubicBezTo>
                <a:lnTo>
                  <a:pt x="615461" y="369277"/>
                </a:lnTo>
                <a:lnTo>
                  <a:pt x="624254" y="342900"/>
                </a:lnTo>
                <a:lnTo>
                  <a:pt x="633046" y="316523"/>
                </a:lnTo>
                <a:cubicBezTo>
                  <a:pt x="627469" y="210556"/>
                  <a:pt x="635834" y="166630"/>
                  <a:pt x="606669" y="79131"/>
                </a:cubicBezTo>
                <a:cubicBezTo>
                  <a:pt x="601878" y="64758"/>
                  <a:pt x="594646" y="35348"/>
                  <a:pt x="580292" y="26377"/>
                </a:cubicBezTo>
                <a:cubicBezTo>
                  <a:pt x="566026" y="17461"/>
                  <a:pt x="512956" y="5147"/>
                  <a:pt x="492369" y="0"/>
                </a:cubicBezTo>
                <a:cubicBezTo>
                  <a:pt x="407377" y="2931"/>
                  <a:pt x="322304" y="4076"/>
                  <a:pt x="237392" y="8793"/>
                </a:cubicBezTo>
                <a:cubicBezTo>
                  <a:pt x="216700" y="9943"/>
                  <a:pt x="196167" y="13521"/>
                  <a:pt x="175846" y="17585"/>
                </a:cubicBezTo>
                <a:cubicBezTo>
                  <a:pt x="166758" y="19403"/>
                  <a:pt x="158686" y="25407"/>
                  <a:pt x="149469" y="26377"/>
                </a:cubicBezTo>
                <a:cubicBezTo>
                  <a:pt x="64200" y="35353"/>
                  <a:pt x="52137" y="35170"/>
                  <a:pt x="0" y="35170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5835425" y="1143000"/>
            <a:ext cx="896815" cy="3886200"/>
          </a:xfrm>
          <a:custGeom>
            <a:avLst/>
            <a:gdLst>
              <a:gd name="connsiteX0" fmla="*/ 61546 w 896815"/>
              <a:gd name="connsiteY0" fmla="*/ 3851031 h 3886200"/>
              <a:gd name="connsiteX1" fmla="*/ 105507 w 896815"/>
              <a:gd name="connsiteY1" fmla="*/ 3859823 h 3886200"/>
              <a:gd name="connsiteX2" fmla="*/ 158261 w 896815"/>
              <a:gd name="connsiteY2" fmla="*/ 3877408 h 3886200"/>
              <a:gd name="connsiteX3" fmla="*/ 246184 w 896815"/>
              <a:gd name="connsiteY3" fmla="*/ 3886200 h 3886200"/>
              <a:gd name="connsiteX4" fmla="*/ 395653 w 896815"/>
              <a:gd name="connsiteY4" fmla="*/ 3877408 h 3886200"/>
              <a:gd name="connsiteX5" fmla="*/ 422030 w 896815"/>
              <a:gd name="connsiteY5" fmla="*/ 3868615 h 3886200"/>
              <a:gd name="connsiteX6" fmla="*/ 457200 w 896815"/>
              <a:gd name="connsiteY6" fmla="*/ 3859823 h 3886200"/>
              <a:gd name="connsiteX7" fmla="*/ 501161 w 896815"/>
              <a:gd name="connsiteY7" fmla="*/ 3851031 h 3886200"/>
              <a:gd name="connsiteX8" fmla="*/ 553915 w 896815"/>
              <a:gd name="connsiteY8" fmla="*/ 3833446 h 3886200"/>
              <a:gd name="connsiteX9" fmla="*/ 580292 w 896815"/>
              <a:gd name="connsiteY9" fmla="*/ 3824654 h 3886200"/>
              <a:gd name="connsiteX10" fmla="*/ 606669 w 896815"/>
              <a:gd name="connsiteY10" fmla="*/ 3815862 h 3886200"/>
              <a:gd name="connsiteX11" fmla="*/ 659423 w 896815"/>
              <a:gd name="connsiteY11" fmla="*/ 3780692 h 3886200"/>
              <a:gd name="connsiteX12" fmla="*/ 685800 w 896815"/>
              <a:gd name="connsiteY12" fmla="*/ 3763108 h 3886200"/>
              <a:gd name="connsiteX13" fmla="*/ 703384 w 896815"/>
              <a:gd name="connsiteY13" fmla="*/ 3736731 h 3886200"/>
              <a:gd name="connsiteX14" fmla="*/ 747346 w 896815"/>
              <a:gd name="connsiteY14" fmla="*/ 3692769 h 3886200"/>
              <a:gd name="connsiteX15" fmla="*/ 773723 w 896815"/>
              <a:gd name="connsiteY15" fmla="*/ 3640015 h 3886200"/>
              <a:gd name="connsiteX16" fmla="*/ 791307 w 896815"/>
              <a:gd name="connsiteY16" fmla="*/ 3587262 h 3886200"/>
              <a:gd name="connsiteX17" fmla="*/ 800100 w 896815"/>
              <a:gd name="connsiteY17" fmla="*/ 3560885 h 3886200"/>
              <a:gd name="connsiteX18" fmla="*/ 808892 w 896815"/>
              <a:gd name="connsiteY18" fmla="*/ 3534508 h 3886200"/>
              <a:gd name="connsiteX19" fmla="*/ 817684 w 896815"/>
              <a:gd name="connsiteY19" fmla="*/ 3508131 h 3886200"/>
              <a:gd name="connsiteX20" fmla="*/ 817684 w 896815"/>
              <a:gd name="connsiteY20" fmla="*/ 3191608 h 3886200"/>
              <a:gd name="connsiteX21" fmla="*/ 808892 w 896815"/>
              <a:gd name="connsiteY21" fmla="*/ 3165231 h 3886200"/>
              <a:gd name="connsiteX22" fmla="*/ 791307 w 896815"/>
              <a:gd name="connsiteY22" fmla="*/ 3094892 h 3886200"/>
              <a:gd name="connsiteX23" fmla="*/ 782515 w 896815"/>
              <a:gd name="connsiteY23" fmla="*/ 3050931 h 3886200"/>
              <a:gd name="connsiteX24" fmla="*/ 773723 w 896815"/>
              <a:gd name="connsiteY24" fmla="*/ 3024554 h 3886200"/>
              <a:gd name="connsiteX25" fmla="*/ 756138 w 896815"/>
              <a:gd name="connsiteY25" fmla="*/ 2954215 h 3886200"/>
              <a:gd name="connsiteX26" fmla="*/ 738553 w 896815"/>
              <a:gd name="connsiteY26" fmla="*/ 2875085 h 3886200"/>
              <a:gd name="connsiteX27" fmla="*/ 747346 w 896815"/>
              <a:gd name="connsiteY27" fmla="*/ 2435469 h 3886200"/>
              <a:gd name="connsiteX28" fmla="*/ 764930 w 896815"/>
              <a:gd name="connsiteY28" fmla="*/ 2347546 h 3886200"/>
              <a:gd name="connsiteX29" fmla="*/ 773723 w 896815"/>
              <a:gd name="connsiteY29" fmla="*/ 2321169 h 3886200"/>
              <a:gd name="connsiteX30" fmla="*/ 782515 w 896815"/>
              <a:gd name="connsiteY30" fmla="*/ 2259623 h 3886200"/>
              <a:gd name="connsiteX31" fmla="*/ 791307 w 896815"/>
              <a:gd name="connsiteY31" fmla="*/ 2180492 h 3886200"/>
              <a:gd name="connsiteX32" fmla="*/ 800100 w 896815"/>
              <a:gd name="connsiteY32" fmla="*/ 2145323 h 3886200"/>
              <a:gd name="connsiteX33" fmla="*/ 808892 w 896815"/>
              <a:gd name="connsiteY33" fmla="*/ 2083777 h 3886200"/>
              <a:gd name="connsiteX34" fmla="*/ 817684 w 896815"/>
              <a:gd name="connsiteY34" fmla="*/ 2057400 h 3886200"/>
              <a:gd name="connsiteX35" fmla="*/ 826476 w 896815"/>
              <a:gd name="connsiteY35" fmla="*/ 2022231 h 3886200"/>
              <a:gd name="connsiteX36" fmla="*/ 835269 w 896815"/>
              <a:gd name="connsiteY36" fmla="*/ 1969477 h 3886200"/>
              <a:gd name="connsiteX37" fmla="*/ 844061 w 896815"/>
              <a:gd name="connsiteY37" fmla="*/ 1934308 h 3886200"/>
              <a:gd name="connsiteX38" fmla="*/ 861646 w 896815"/>
              <a:gd name="connsiteY38" fmla="*/ 1881554 h 3886200"/>
              <a:gd name="connsiteX39" fmla="*/ 879230 w 896815"/>
              <a:gd name="connsiteY39" fmla="*/ 1802423 h 3886200"/>
              <a:gd name="connsiteX40" fmla="*/ 896815 w 896815"/>
              <a:gd name="connsiteY40" fmla="*/ 1732085 h 3886200"/>
              <a:gd name="connsiteX41" fmla="*/ 879230 w 896815"/>
              <a:gd name="connsiteY41" fmla="*/ 1310054 h 3886200"/>
              <a:gd name="connsiteX42" fmla="*/ 852853 w 896815"/>
              <a:gd name="connsiteY42" fmla="*/ 1186962 h 3886200"/>
              <a:gd name="connsiteX43" fmla="*/ 826476 w 896815"/>
              <a:gd name="connsiteY43" fmla="*/ 1107831 h 3886200"/>
              <a:gd name="connsiteX44" fmla="*/ 808892 w 896815"/>
              <a:gd name="connsiteY44" fmla="*/ 1055077 h 3886200"/>
              <a:gd name="connsiteX45" fmla="*/ 800100 w 896815"/>
              <a:gd name="connsiteY45" fmla="*/ 1028700 h 3886200"/>
              <a:gd name="connsiteX46" fmla="*/ 791307 w 896815"/>
              <a:gd name="connsiteY46" fmla="*/ 993531 h 3886200"/>
              <a:gd name="connsiteX47" fmla="*/ 773723 w 896815"/>
              <a:gd name="connsiteY47" fmla="*/ 940777 h 3886200"/>
              <a:gd name="connsiteX48" fmla="*/ 756138 w 896815"/>
              <a:gd name="connsiteY48" fmla="*/ 870438 h 3886200"/>
              <a:gd name="connsiteX49" fmla="*/ 747346 w 896815"/>
              <a:gd name="connsiteY49" fmla="*/ 835269 h 3886200"/>
              <a:gd name="connsiteX50" fmla="*/ 729761 w 896815"/>
              <a:gd name="connsiteY50" fmla="*/ 782515 h 3886200"/>
              <a:gd name="connsiteX51" fmla="*/ 720969 w 896815"/>
              <a:gd name="connsiteY51" fmla="*/ 756138 h 3886200"/>
              <a:gd name="connsiteX52" fmla="*/ 703384 w 896815"/>
              <a:gd name="connsiteY52" fmla="*/ 694592 h 3886200"/>
              <a:gd name="connsiteX53" fmla="*/ 694592 w 896815"/>
              <a:gd name="connsiteY53" fmla="*/ 633046 h 3886200"/>
              <a:gd name="connsiteX54" fmla="*/ 703384 w 896815"/>
              <a:gd name="connsiteY54" fmla="*/ 386862 h 3886200"/>
              <a:gd name="connsiteX55" fmla="*/ 712176 w 896815"/>
              <a:gd name="connsiteY55" fmla="*/ 325315 h 3886200"/>
              <a:gd name="connsiteX56" fmla="*/ 720969 w 896815"/>
              <a:gd name="connsiteY56" fmla="*/ 254977 h 3886200"/>
              <a:gd name="connsiteX57" fmla="*/ 712176 w 896815"/>
              <a:gd name="connsiteY57" fmla="*/ 131885 h 3886200"/>
              <a:gd name="connsiteX58" fmla="*/ 694592 w 896815"/>
              <a:gd name="connsiteY58" fmla="*/ 79131 h 3886200"/>
              <a:gd name="connsiteX59" fmla="*/ 668215 w 896815"/>
              <a:gd name="connsiteY59" fmla="*/ 61546 h 3886200"/>
              <a:gd name="connsiteX60" fmla="*/ 659423 w 896815"/>
              <a:gd name="connsiteY60" fmla="*/ 35169 h 3886200"/>
              <a:gd name="connsiteX61" fmla="*/ 606669 w 896815"/>
              <a:gd name="connsiteY61" fmla="*/ 17585 h 3886200"/>
              <a:gd name="connsiteX62" fmla="*/ 518746 w 896815"/>
              <a:gd name="connsiteY62" fmla="*/ 0 h 3886200"/>
              <a:gd name="connsiteX63" fmla="*/ 378069 w 896815"/>
              <a:gd name="connsiteY63" fmla="*/ 8792 h 3886200"/>
              <a:gd name="connsiteX64" fmla="*/ 254976 w 896815"/>
              <a:gd name="connsiteY64" fmla="*/ 35169 h 3886200"/>
              <a:gd name="connsiteX65" fmla="*/ 228600 w 896815"/>
              <a:gd name="connsiteY65" fmla="*/ 43962 h 3886200"/>
              <a:gd name="connsiteX66" fmla="*/ 114300 w 896815"/>
              <a:gd name="connsiteY66" fmla="*/ 61546 h 3886200"/>
              <a:gd name="connsiteX67" fmla="*/ 0 w 896815"/>
              <a:gd name="connsiteY67" fmla="*/ 61546 h 388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896815" h="3886200">
                <a:moveTo>
                  <a:pt x="61546" y="3851031"/>
                </a:moveTo>
                <a:cubicBezTo>
                  <a:pt x="76200" y="3853962"/>
                  <a:pt x="91090" y="3855891"/>
                  <a:pt x="105507" y="3859823"/>
                </a:cubicBezTo>
                <a:cubicBezTo>
                  <a:pt x="123390" y="3864700"/>
                  <a:pt x="139817" y="3875564"/>
                  <a:pt x="158261" y="3877408"/>
                </a:cubicBezTo>
                <a:lnTo>
                  <a:pt x="246184" y="3886200"/>
                </a:lnTo>
                <a:cubicBezTo>
                  <a:pt x="296007" y="3883269"/>
                  <a:pt x="345992" y="3882374"/>
                  <a:pt x="395653" y="3877408"/>
                </a:cubicBezTo>
                <a:cubicBezTo>
                  <a:pt x="404875" y="3876486"/>
                  <a:pt x="413119" y="3871161"/>
                  <a:pt x="422030" y="3868615"/>
                </a:cubicBezTo>
                <a:cubicBezTo>
                  <a:pt x="433649" y="3865295"/>
                  <a:pt x="445404" y="3862444"/>
                  <a:pt x="457200" y="3859823"/>
                </a:cubicBezTo>
                <a:cubicBezTo>
                  <a:pt x="471788" y="3856581"/>
                  <a:pt x="486744" y="3854963"/>
                  <a:pt x="501161" y="3851031"/>
                </a:cubicBezTo>
                <a:cubicBezTo>
                  <a:pt x="519044" y="3846154"/>
                  <a:pt x="536330" y="3839308"/>
                  <a:pt x="553915" y="3833446"/>
                </a:cubicBezTo>
                <a:lnTo>
                  <a:pt x="580292" y="3824654"/>
                </a:lnTo>
                <a:lnTo>
                  <a:pt x="606669" y="3815862"/>
                </a:lnTo>
                <a:lnTo>
                  <a:pt x="659423" y="3780692"/>
                </a:lnTo>
                <a:lnTo>
                  <a:pt x="685800" y="3763108"/>
                </a:lnTo>
                <a:cubicBezTo>
                  <a:pt x="691661" y="3754316"/>
                  <a:pt x="695912" y="3744203"/>
                  <a:pt x="703384" y="3736731"/>
                </a:cubicBezTo>
                <a:cubicBezTo>
                  <a:pt x="762003" y="3678111"/>
                  <a:pt x="700450" y="3763112"/>
                  <a:pt x="747346" y="3692769"/>
                </a:cubicBezTo>
                <a:cubicBezTo>
                  <a:pt x="779409" y="3596577"/>
                  <a:pt x="728274" y="3742275"/>
                  <a:pt x="773723" y="3640015"/>
                </a:cubicBezTo>
                <a:cubicBezTo>
                  <a:pt x="781251" y="3623077"/>
                  <a:pt x="785446" y="3604846"/>
                  <a:pt x="791307" y="3587262"/>
                </a:cubicBezTo>
                <a:lnTo>
                  <a:pt x="800100" y="3560885"/>
                </a:lnTo>
                <a:lnTo>
                  <a:pt x="808892" y="3534508"/>
                </a:lnTo>
                <a:lnTo>
                  <a:pt x="817684" y="3508131"/>
                </a:lnTo>
                <a:cubicBezTo>
                  <a:pt x="837193" y="3371562"/>
                  <a:pt x="832563" y="3429684"/>
                  <a:pt x="817684" y="3191608"/>
                </a:cubicBezTo>
                <a:cubicBezTo>
                  <a:pt x="817106" y="3182358"/>
                  <a:pt x="811331" y="3174172"/>
                  <a:pt x="808892" y="3165231"/>
                </a:cubicBezTo>
                <a:cubicBezTo>
                  <a:pt x="802533" y="3141915"/>
                  <a:pt x="796047" y="3118591"/>
                  <a:pt x="791307" y="3094892"/>
                </a:cubicBezTo>
                <a:cubicBezTo>
                  <a:pt x="788376" y="3080238"/>
                  <a:pt x="786139" y="3065429"/>
                  <a:pt x="782515" y="3050931"/>
                </a:cubicBezTo>
                <a:cubicBezTo>
                  <a:pt x="780267" y="3041940"/>
                  <a:pt x="776162" y="3033495"/>
                  <a:pt x="773723" y="3024554"/>
                </a:cubicBezTo>
                <a:cubicBezTo>
                  <a:pt x="767364" y="3001238"/>
                  <a:pt x="760111" y="2978054"/>
                  <a:pt x="756138" y="2954215"/>
                </a:cubicBezTo>
                <a:cubicBezTo>
                  <a:pt x="745822" y="2892320"/>
                  <a:pt x="752984" y="2918374"/>
                  <a:pt x="738553" y="2875085"/>
                </a:cubicBezTo>
                <a:cubicBezTo>
                  <a:pt x="741484" y="2728546"/>
                  <a:pt x="740027" y="2581854"/>
                  <a:pt x="747346" y="2435469"/>
                </a:cubicBezTo>
                <a:cubicBezTo>
                  <a:pt x="748839" y="2405618"/>
                  <a:pt x="755478" y="2375900"/>
                  <a:pt x="764930" y="2347546"/>
                </a:cubicBezTo>
                <a:lnTo>
                  <a:pt x="773723" y="2321169"/>
                </a:lnTo>
                <a:cubicBezTo>
                  <a:pt x="776654" y="2300654"/>
                  <a:pt x="779945" y="2280187"/>
                  <a:pt x="782515" y="2259623"/>
                </a:cubicBezTo>
                <a:cubicBezTo>
                  <a:pt x="785807" y="2233289"/>
                  <a:pt x="787271" y="2206723"/>
                  <a:pt x="791307" y="2180492"/>
                </a:cubicBezTo>
                <a:cubicBezTo>
                  <a:pt x="793144" y="2168549"/>
                  <a:pt x="797938" y="2157212"/>
                  <a:pt x="800100" y="2145323"/>
                </a:cubicBezTo>
                <a:cubicBezTo>
                  <a:pt x="803807" y="2124934"/>
                  <a:pt x="804828" y="2104098"/>
                  <a:pt x="808892" y="2083777"/>
                </a:cubicBezTo>
                <a:cubicBezTo>
                  <a:pt x="810710" y="2074689"/>
                  <a:pt x="815138" y="2066311"/>
                  <a:pt x="817684" y="2057400"/>
                </a:cubicBezTo>
                <a:cubicBezTo>
                  <a:pt x="821004" y="2045781"/>
                  <a:pt x="824106" y="2034080"/>
                  <a:pt x="826476" y="2022231"/>
                </a:cubicBezTo>
                <a:cubicBezTo>
                  <a:pt x="829972" y="2004750"/>
                  <a:pt x="831773" y="1986958"/>
                  <a:pt x="835269" y="1969477"/>
                </a:cubicBezTo>
                <a:cubicBezTo>
                  <a:pt x="837639" y="1957628"/>
                  <a:pt x="840589" y="1945882"/>
                  <a:pt x="844061" y="1934308"/>
                </a:cubicBezTo>
                <a:cubicBezTo>
                  <a:pt x="849387" y="1916554"/>
                  <a:pt x="858011" y="1899730"/>
                  <a:pt x="861646" y="1881554"/>
                </a:cubicBezTo>
                <a:cubicBezTo>
                  <a:pt x="867688" y="1851341"/>
                  <a:pt x="870953" y="1831391"/>
                  <a:pt x="879230" y="1802423"/>
                </a:cubicBezTo>
                <a:cubicBezTo>
                  <a:pt x="897256" y="1739334"/>
                  <a:pt x="878938" y="1821471"/>
                  <a:pt x="896815" y="1732085"/>
                </a:cubicBezTo>
                <a:cubicBezTo>
                  <a:pt x="892259" y="1558959"/>
                  <a:pt x="897785" y="1458487"/>
                  <a:pt x="879230" y="1310054"/>
                </a:cubicBezTo>
                <a:cubicBezTo>
                  <a:pt x="874802" y="1274630"/>
                  <a:pt x="863460" y="1218784"/>
                  <a:pt x="852853" y="1186962"/>
                </a:cubicBezTo>
                <a:lnTo>
                  <a:pt x="826476" y="1107831"/>
                </a:lnTo>
                <a:lnTo>
                  <a:pt x="808892" y="1055077"/>
                </a:lnTo>
                <a:cubicBezTo>
                  <a:pt x="805961" y="1046285"/>
                  <a:pt x="802348" y="1037691"/>
                  <a:pt x="800100" y="1028700"/>
                </a:cubicBezTo>
                <a:cubicBezTo>
                  <a:pt x="797169" y="1016977"/>
                  <a:pt x="794779" y="1005105"/>
                  <a:pt x="791307" y="993531"/>
                </a:cubicBezTo>
                <a:cubicBezTo>
                  <a:pt x="785981" y="975777"/>
                  <a:pt x="778219" y="958759"/>
                  <a:pt x="773723" y="940777"/>
                </a:cubicBezTo>
                <a:lnTo>
                  <a:pt x="756138" y="870438"/>
                </a:lnTo>
                <a:cubicBezTo>
                  <a:pt x="753207" y="858715"/>
                  <a:pt x="751167" y="846733"/>
                  <a:pt x="747346" y="835269"/>
                </a:cubicBezTo>
                <a:lnTo>
                  <a:pt x="729761" y="782515"/>
                </a:lnTo>
                <a:cubicBezTo>
                  <a:pt x="726830" y="773723"/>
                  <a:pt x="723217" y="765129"/>
                  <a:pt x="720969" y="756138"/>
                </a:cubicBezTo>
                <a:cubicBezTo>
                  <a:pt x="709928" y="711978"/>
                  <a:pt x="715997" y="732433"/>
                  <a:pt x="703384" y="694592"/>
                </a:cubicBezTo>
                <a:cubicBezTo>
                  <a:pt x="700453" y="674077"/>
                  <a:pt x="694592" y="653770"/>
                  <a:pt x="694592" y="633046"/>
                </a:cubicBezTo>
                <a:cubicBezTo>
                  <a:pt x="694592" y="550932"/>
                  <a:pt x="698700" y="468842"/>
                  <a:pt x="703384" y="386862"/>
                </a:cubicBezTo>
                <a:cubicBezTo>
                  <a:pt x="704566" y="366172"/>
                  <a:pt x="709437" y="345857"/>
                  <a:pt x="712176" y="325315"/>
                </a:cubicBezTo>
                <a:cubicBezTo>
                  <a:pt x="715299" y="301894"/>
                  <a:pt x="718038" y="278423"/>
                  <a:pt x="720969" y="254977"/>
                </a:cubicBezTo>
                <a:cubicBezTo>
                  <a:pt x="718038" y="213946"/>
                  <a:pt x="718278" y="172565"/>
                  <a:pt x="712176" y="131885"/>
                </a:cubicBezTo>
                <a:cubicBezTo>
                  <a:pt x="709426" y="113554"/>
                  <a:pt x="710015" y="89413"/>
                  <a:pt x="694592" y="79131"/>
                </a:cubicBezTo>
                <a:lnTo>
                  <a:pt x="668215" y="61546"/>
                </a:lnTo>
                <a:cubicBezTo>
                  <a:pt x="665284" y="52754"/>
                  <a:pt x="666965" y="40556"/>
                  <a:pt x="659423" y="35169"/>
                </a:cubicBezTo>
                <a:cubicBezTo>
                  <a:pt x="644340" y="24395"/>
                  <a:pt x="624953" y="20632"/>
                  <a:pt x="606669" y="17585"/>
                </a:cubicBezTo>
                <a:cubicBezTo>
                  <a:pt x="541996" y="6805"/>
                  <a:pt x="571210" y="13116"/>
                  <a:pt x="518746" y="0"/>
                </a:cubicBezTo>
                <a:cubicBezTo>
                  <a:pt x="471854" y="2931"/>
                  <a:pt x="424860" y="4538"/>
                  <a:pt x="378069" y="8792"/>
                </a:cubicBezTo>
                <a:cubicBezTo>
                  <a:pt x="347642" y="11558"/>
                  <a:pt x="280025" y="26819"/>
                  <a:pt x="254976" y="35169"/>
                </a:cubicBezTo>
                <a:cubicBezTo>
                  <a:pt x="246184" y="38100"/>
                  <a:pt x="237647" y="41951"/>
                  <a:pt x="228600" y="43962"/>
                </a:cubicBezTo>
                <a:cubicBezTo>
                  <a:pt x="215749" y="46818"/>
                  <a:pt x="123346" y="61094"/>
                  <a:pt x="114300" y="61546"/>
                </a:cubicBezTo>
                <a:cubicBezTo>
                  <a:pt x="76248" y="63449"/>
                  <a:pt x="38100" y="61546"/>
                  <a:pt x="0" y="61546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5849357" y="5117123"/>
            <a:ext cx="738867" cy="976776"/>
          </a:xfrm>
          <a:custGeom>
            <a:avLst/>
            <a:gdLst>
              <a:gd name="connsiteX0" fmla="*/ 281353 w 738867"/>
              <a:gd name="connsiteY0" fmla="*/ 0 h 976776"/>
              <a:gd name="connsiteX1" fmla="*/ 518746 w 738867"/>
              <a:gd name="connsiteY1" fmla="*/ 8792 h 976776"/>
              <a:gd name="connsiteX2" fmla="*/ 571500 w 738867"/>
              <a:gd name="connsiteY2" fmla="*/ 26377 h 976776"/>
              <a:gd name="connsiteX3" fmla="*/ 597877 w 738867"/>
              <a:gd name="connsiteY3" fmla="*/ 35169 h 976776"/>
              <a:gd name="connsiteX4" fmla="*/ 659423 w 738867"/>
              <a:gd name="connsiteY4" fmla="*/ 105508 h 976776"/>
              <a:gd name="connsiteX5" fmla="*/ 677007 w 738867"/>
              <a:gd name="connsiteY5" fmla="*/ 131885 h 976776"/>
              <a:gd name="connsiteX6" fmla="*/ 694592 w 738867"/>
              <a:gd name="connsiteY6" fmla="*/ 184639 h 976776"/>
              <a:gd name="connsiteX7" fmla="*/ 685800 w 738867"/>
              <a:gd name="connsiteY7" fmla="*/ 281354 h 976776"/>
              <a:gd name="connsiteX8" fmla="*/ 677007 w 738867"/>
              <a:gd name="connsiteY8" fmla="*/ 342900 h 976776"/>
              <a:gd name="connsiteX9" fmla="*/ 685800 w 738867"/>
              <a:gd name="connsiteY9" fmla="*/ 536331 h 976776"/>
              <a:gd name="connsiteX10" fmla="*/ 703384 w 738867"/>
              <a:gd name="connsiteY10" fmla="*/ 589085 h 976776"/>
              <a:gd name="connsiteX11" fmla="*/ 720969 w 738867"/>
              <a:gd name="connsiteY11" fmla="*/ 641839 h 976776"/>
              <a:gd name="connsiteX12" fmla="*/ 729761 w 738867"/>
              <a:gd name="connsiteY12" fmla="*/ 668215 h 976776"/>
              <a:gd name="connsiteX13" fmla="*/ 738553 w 738867"/>
              <a:gd name="connsiteY13" fmla="*/ 694592 h 976776"/>
              <a:gd name="connsiteX14" fmla="*/ 720969 w 738867"/>
              <a:gd name="connsiteY14" fmla="*/ 870439 h 976776"/>
              <a:gd name="connsiteX15" fmla="*/ 703384 w 738867"/>
              <a:gd name="connsiteY15" fmla="*/ 896815 h 976776"/>
              <a:gd name="connsiteX16" fmla="*/ 650630 w 738867"/>
              <a:gd name="connsiteY16" fmla="*/ 923192 h 976776"/>
              <a:gd name="connsiteX17" fmla="*/ 562707 w 738867"/>
              <a:gd name="connsiteY17" fmla="*/ 940777 h 976776"/>
              <a:gd name="connsiteX18" fmla="*/ 536330 w 738867"/>
              <a:gd name="connsiteY18" fmla="*/ 949569 h 976776"/>
              <a:gd name="connsiteX19" fmla="*/ 263769 w 738867"/>
              <a:gd name="connsiteY19" fmla="*/ 958362 h 976776"/>
              <a:gd name="connsiteX20" fmla="*/ 0 w 738867"/>
              <a:gd name="connsiteY20" fmla="*/ 975946 h 976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38867" h="976776">
                <a:moveTo>
                  <a:pt x="281353" y="0"/>
                </a:moveTo>
                <a:cubicBezTo>
                  <a:pt x="360484" y="2931"/>
                  <a:pt x="439886" y="1623"/>
                  <a:pt x="518746" y="8792"/>
                </a:cubicBezTo>
                <a:cubicBezTo>
                  <a:pt x="537206" y="10470"/>
                  <a:pt x="553915" y="20515"/>
                  <a:pt x="571500" y="26377"/>
                </a:cubicBezTo>
                <a:lnTo>
                  <a:pt x="597877" y="35169"/>
                </a:lnTo>
                <a:cubicBezTo>
                  <a:pt x="641837" y="64477"/>
                  <a:pt x="618393" y="43963"/>
                  <a:pt x="659423" y="105508"/>
                </a:cubicBezTo>
                <a:cubicBezTo>
                  <a:pt x="665284" y="114300"/>
                  <a:pt x="673665" y="121860"/>
                  <a:pt x="677007" y="131885"/>
                </a:cubicBezTo>
                <a:lnTo>
                  <a:pt x="694592" y="184639"/>
                </a:lnTo>
                <a:cubicBezTo>
                  <a:pt x="691661" y="216877"/>
                  <a:pt x="689375" y="249181"/>
                  <a:pt x="685800" y="281354"/>
                </a:cubicBezTo>
                <a:cubicBezTo>
                  <a:pt x="683511" y="301951"/>
                  <a:pt x="677007" y="322176"/>
                  <a:pt x="677007" y="342900"/>
                </a:cubicBezTo>
                <a:cubicBezTo>
                  <a:pt x="677007" y="407444"/>
                  <a:pt x="678924" y="472155"/>
                  <a:pt x="685800" y="536331"/>
                </a:cubicBezTo>
                <a:cubicBezTo>
                  <a:pt x="687775" y="554761"/>
                  <a:pt x="697522" y="571500"/>
                  <a:pt x="703384" y="589085"/>
                </a:cubicBezTo>
                <a:lnTo>
                  <a:pt x="720969" y="641839"/>
                </a:lnTo>
                <a:lnTo>
                  <a:pt x="729761" y="668215"/>
                </a:lnTo>
                <a:lnTo>
                  <a:pt x="738553" y="694592"/>
                </a:lnTo>
                <a:cubicBezTo>
                  <a:pt x="738040" y="703310"/>
                  <a:pt x="743905" y="824568"/>
                  <a:pt x="720969" y="870439"/>
                </a:cubicBezTo>
                <a:cubicBezTo>
                  <a:pt x="716243" y="879890"/>
                  <a:pt x="710856" y="889343"/>
                  <a:pt x="703384" y="896815"/>
                </a:cubicBezTo>
                <a:cubicBezTo>
                  <a:pt x="687969" y="912230"/>
                  <a:pt x="670655" y="917470"/>
                  <a:pt x="650630" y="923192"/>
                </a:cubicBezTo>
                <a:cubicBezTo>
                  <a:pt x="589311" y="940712"/>
                  <a:pt x="640445" y="923503"/>
                  <a:pt x="562707" y="940777"/>
                </a:cubicBezTo>
                <a:cubicBezTo>
                  <a:pt x="553660" y="942787"/>
                  <a:pt x="545582" y="949025"/>
                  <a:pt x="536330" y="949569"/>
                </a:cubicBezTo>
                <a:cubicBezTo>
                  <a:pt x="445586" y="954907"/>
                  <a:pt x="354623" y="955431"/>
                  <a:pt x="263769" y="958362"/>
                </a:cubicBezTo>
                <a:cubicBezTo>
                  <a:pt x="94256" y="982577"/>
                  <a:pt x="182124" y="975946"/>
                  <a:pt x="0" y="975946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graphicFrame>
        <p:nvGraphicFramePr>
          <p:cNvPr id="17" name="Tabulka 16"/>
          <p:cNvGraphicFramePr>
            <a:graphicFrameLocks noGrp="1"/>
          </p:cNvGraphicFramePr>
          <p:nvPr>
            <p:extLst/>
          </p:nvPr>
        </p:nvGraphicFramePr>
        <p:xfrm>
          <a:off x="251520" y="5661248"/>
          <a:ext cx="2448273" cy="8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0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7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2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Non-present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Kernel/Supervisor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User Read/Only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User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Read/Write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Levá složená závorka 5"/>
          <p:cNvSpPr/>
          <p:nvPr/>
        </p:nvSpPr>
        <p:spPr>
          <a:xfrm>
            <a:off x="3203848" y="1628800"/>
            <a:ext cx="144016" cy="288032"/>
          </a:xfrm>
          <a:prstGeom prst="leftBrace">
            <a:avLst>
              <a:gd name="adj1" fmla="val 25000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Levá složená závorka 17"/>
          <p:cNvSpPr/>
          <p:nvPr/>
        </p:nvSpPr>
        <p:spPr>
          <a:xfrm>
            <a:off x="3212232" y="1928092"/>
            <a:ext cx="135632" cy="132756"/>
          </a:xfrm>
          <a:prstGeom prst="leftBrace">
            <a:avLst>
              <a:gd name="adj1" fmla="val 25000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Přímá spojnice 7"/>
          <p:cNvCxnSpPr/>
          <p:nvPr/>
        </p:nvCxnSpPr>
        <p:spPr>
          <a:xfrm>
            <a:off x="3347864" y="1919708"/>
            <a:ext cx="7200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/>
        </p:nvSpPr>
        <p:spPr>
          <a:xfrm>
            <a:off x="827584" y="1645886"/>
            <a:ext cx="242372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A’s stack frames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827584" y="1874184"/>
            <a:ext cx="242372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unused A’s stack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Volný tvar 8"/>
          <p:cNvSpPr/>
          <p:nvPr/>
        </p:nvSpPr>
        <p:spPr>
          <a:xfrm>
            <a:off x="5148870" y="1712199"/>
            <a:ext cx="994180" cy="3234153"/>
          </a:xfrm>
          <a:custGeom>
            <a:avLst/>
            <a:gdLst>
              <a:gd name="connsiteX0" fmla="*/ 724156 w 994180"/>
              <a:gd name="connsiteY0" fmla="*/ 3234153 h 3234153"/>
              <a:gd name="connsiteX1" fmla="*/ 754840 w 994180"/>
              <a:gd name="connsiteY1" fmla="*/ 3228016 h 3234153"/>
              <a:gd name="connsiteX2" fmla="*/ 877578 w 994180"/>
              <a:gd name="connsiteY2" fmla="*/ 3215742 h 3234153"/>
              <a:gd name="connsiteX3" fmla="*/ 914400 w 994180"/>
              <a:gd name="connsiteY3" fmla="*/ 3191194 h 3234153"/>
              <a:gd name="connsiteX4" fmla="*/ 932811 w 994180"/>
              <a:gd name="connsiteY4" fmla="*/ 3178920 h 3234153"/>
              <a:gd name="connsiteX5" fmla="*/ 969632 w 994180"/>
              <a:gd name="connsiteY5" fmla="*/ 3148236 h 3234153"/>
              <a:gd name="connsiteX6" fmla="*/ 981906 w 994180"/>
              <a:gd name="connsiteY6" fmla="*/ 3099141 h 3234153"/>
              <a:gd name="connsiteX7" fmla="*/ 994180 w 994180"/>
              <a:gd name="connsiteY7" fmla="*/ 3043908 h 3234153"/>
              <a:gd name="connsiteX8" fmla="*/ 988043 w 994180"/>
              <a:gd name="connsiteY8" fmla="*/ 2884349 h 3234153"/>
              <a:gd name="connsiteX9" fmla="*/ 975769 w 994180"/>
              <a:gd name="connsiteY9" fmla="*/ 2835253 h 3234153"/>
              <a:gd name="connsiteX10" fmla="*/ 969632 w 994180"/>
              <a:gd name="connsiteY10" fmla="*/ 2810706 h 3234153"/>
              <a:gd name="connsiteX11" fmla="*/ 963495 w 994180"/>
              <a:gd name="connsiteY11" fmla="*/ 2761610 h 3234153"/>
              <a:gd name="connsiteX12" fmla="*/ 951221 w 994180"/>
              <a:gd name="connsiteY12" fmla="*/ 2687967 h 3234153"/>
              <a:gd name="connsiteX13" fmla="*/ 945084 w 994180"/>
              <a:gd name="connsiteY13" fmla="*/ 2595914 h 3234153"/>
              <a:gd name="connsiteX14" fmla="*/ 957358 w 994180"/>
              <a:gd name="connsiteY14" fmla="*/ 2006770 h 3234153"/>
              <a:gd name="connsiteX15" fmla="*/ 963495 w 994180"/>
              <a:gd name="connsiteY15" fmla="*/ 705745 h 3234153"/>
              <a:gd name="connsiteX16" fmla="*/ 969632 w 994180"/>
              <a:gd name="connsiteY16" fmla="*/ 613691 h 3234153"/>
              <a:gd name="connsiteX17" fmla="*/ 975769 w 994180"/>
              <a:gd name="connsiteY17" fmla="*/ 546185 h 3234153"/>
              <a:gd name="connsiteX18" fmla="*/ 969632 w 994180"/>
              <a:gd name="connsiteY18" fmla="*/ 312982 h 3234153"/>
              <a:gd name="connsiteX19" fmla="*/ 963495 w 994180"/>
              <a:gd name="connsiteY19" fmla="*/ 294571 h 3234153"/>
              <a:gd name="connsiteX20" fmla="*/ 945084 w 994180"/>
              <a:gd name="connsiteY20" fmla="*/ 233202 h 3234153"/>
              <a:gd name="connsiteX21" fmla="*/ 938947 w 994180"/>
              <a:gd name="connsiteY21" fmla="*/ 214792 h 3234153"/>
              <a:gd name="connsiteX22" fmla="*/ 926674 w 994180"/>
              <a:gd name="connsiteY22" fmla="*/ 196381 h 3234153"/>
              <a:gd name="connsiteX23" fmla="*/ 914400 w 994180"/>
              <a:gd name="connsiteY23" fmla="*/ 171833 h 3234153"/>
              <a:gd name="connsiteX24" fmla="*/ 902126 w 994180"/>
              <a:gd name="connsiteY24" fmla="*/ 153422 h 3234153"/>
              <a:gd name="connsiteX25" fmla="*/ 895989 w 994180"/>
              <a:gd name="connsiteY25" fmla="*/ 135012 h 3234153"/>
              <a:gd name="connsiteX26" fmla="*/ 877578 w 994180"/>
              <a:gd name="connsiteY26" fmla="*/ 116601 h 3234153"/>
              <a:gd name="connsiteX27" fmla="*/ 828483 w 994180"/>
              <a:gd name="connsiteY27" fmla="*/ 61369 h 3234153"/>
              <a:gd name="connsiteX28" fmla="*/ 754840 w 994180"/>
              <a:gd name="connsiteY28" fmla="*/ 24547 h 3234153"/>
              <a:gd name="connsiteX29" fmla="*/ 693471 w 994180"/>
              <a:gd name="connsiteY29" fmla="*/ 0 h 3234153"/>
              <a:gd name="connsiteX30" fmla="*/ 343667 w 994180"/>
              <a:gd name="connsiteY30" fmla="*/ 6137 h 3234153"/>
              <a:gd name="connsiteX31" fmla="*/ 312982 w 994180"/>
              <a:gd name="connsiteY31" fmla="*/ 12273 h 3234153"/>
              <a:gd name="connsiteX32" fmla="*/ 233202 w 994180"/>
              <a:gd name="connsiteY32" fmla="*/ 24547 h 3234153"/>
              <a:gd name="connsiteX33" fmla="*/ 208655 w 994180"/>
              <a:gd name="connsiteY33" fmla="*/ 30684 h 3234153"/>
              <a:gd name="connsiteX34" fmla="*/ 147286 w 994180"/>
              <a:gd name="connsiteY34" fmla="*/ 36821 h 3234153"/>
              <a:gd name="connsiteX35" fmla="*/ 0 w 994180"/>
              <a:gd name="connsiteY35" fmla="*/ 42958 h 3234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994180" h="3234153">
                <a:moveTo>
                  <a:pt x="724156" y="3234153"/>
                </a:moveTo>
                <a:cubicBezTo>
                  <a:pt x="734384" y="3232107"/>
                  <a:pt x="744456" y="3229005"/>
                  <a:pt x="754840" y="3228016"/>
                </a:cubicBezTo>
                <a:cubicBezTo>
                  <a:pt x="884000" y="3215715"/>
                  <a:pt x="815416" y="3231283"/>
                  <a:pt x="877578" y="3215742"/>
                </a:cubicBezTo>
                <a:lnTo>
                  <a:pt x="914400" y="3191194"/>
                </a:lnTo>
                <a:cubicBezTo>
                  <a:pt x="920537" y="3187103"/>
                  <a:pt x="927596" y="3184135"/>
                  <a:pt x="932811" y="3178920"/>
                </a:cubicBezTo>
                <a:cubicBezTo>
                  <a:pt x="956436" y="3155295"/>
                  <a:pt x="944000" y="3165324"/>
                  <a:pt x="969632" y="3148236"/>
                </a:cubicBezTo>
                <a:cubicBezTo>
                  <a:pt x="982110" y="3085846"/>
                  <a:pt x="969325" y="3143174"/>
                  <a:pt x="981906" y="3099141"/>
                </a:cubicBezTo>
                <a:cubicBezTo>
                  <a:pt x="987684" y="3078920"/>
                  <a:pt x="989962" y="3064998"/>
                  <a:pt x="994180" y="3043908"/>
                </a:cubicBezTo>
                <a:cubicBezTo>
                  <a:pt x="992134" y="2990722"/>
                  <a:pt x="992721" y="2937369"/>
                  <a:pt x="988043" y="2884349"/>
                </a:cubicBezTo>
                <a:cubicBezTo>
                  <a:pt x="986560" y="2867545"/>
                  <a:pt x="979860" y="2851618"/>
                  <a:pt x="975769" y="2835253"/>
                </a:cubicBezTo>
                <a:lnTo>
                  <a:pt x="969632" y="2810706"/>
                </a:lnTo>
                <a:cubicBezTo>
                  <a:pt x="967586" y="2794341"/>
                  <a:pt x="965422" y="2777990"/>
                  <a:pt x="963495" y="2761610"/>
                </a:cubicBezTo>
                <a:cubicBezTo>
                  <a:pt x="956021" y="2698080"/>
                  <a:pt x="963433" y="2724604"/>
                  <a:pt x="951221" y="2687967"/>
                </a:cubicBezTo>
                <a:cubicBezTo>
                  <a:pt x="949175" y="2657283"/>
                  <a:pt x="945084" y="2626666"/>
                  <a:pt x="945084" y="2595914"/>
                </a:cubicBezTo>
                <a:cubicBezTo>
                  <a:pt x="945084" y="2100627"/>
                  <a:pt x="932227" y="2232948"/>
                  <a:pt x="957358" y="2006770"/>
                </a:cubicBezTo>
                <a:cubicBezTo>
                  <a:pt x="928546" y="1574598"/>
                  <a:pt x="878381" y="1131300"/>
                  <a:pt x="963495" y="705745"/>
                </a:cubicBezTo>
                <a:cubicBezTo>
                  <a:pt x="965541" y="675060"/>
                  <a:pt x="967273" y="644353"/>
                  <a:pt x="969632" y="613691"/>
                </a:cubicBezTo>
                <a:cubicBezTo>
                  <a:pt x="971365" y="591163"/>
                  <a:pt x="975769" y="568780"/>
                  <a:pt x="975769" y="546185"/>
                </a:cubicBezTo>
                <a:cubicBezTo>
                  <a:pt x="975769" y="468424"/>
                  <a:pt x="973421" y="390651"/>
                  <a:pt x="969632" y="312982"/>
                </a:cubicBezTo>
                <a:cubicBezTo>
                  <a:pt x="969317" y="306521"/>
                  <a:pt x="965272" y="300791"/>
                  <a:pt x="963495" y="294571"/>
                </a:cubicBezTo>
                <a:cubicBezTo>
                  <a:pt x="944947" y="229655"/>
                  <a:pt x="974250" y="320698"/>
                  <a:pt x="945084" y="233202"/>
                </a:cubicBezTo>
                <a:cubicBezTo>
                  <a:pt x="943038" y="227065"/>
                  <a:pt x="942535" y="220174"/>
                  <a:pt x="938947" y="214792"/>
                </a:cubicBezTo>
                <a:cubicBezTo>
                  <a:pt x="934856" y="208655"/>
                  <a:pt x="930333" y="202785"/>
                  <a:pt x="926674" y="196381"/>
                </a:cubicBezTo>
                <a:cubicBezTo>
                  <a:pt x="922135" y="188438"/>
                  <a:pt x="918939" y="179776"/>
                  <a:pt x="914400" y="171833"/>
                </a:cubicBezTo>
                <a:cubicBezTo>
                  <a:pt x="910741" y="165429"/>
                  <a:pt x="905425" y="160019"/>
                  <a:pt x="902126" y="153422"/>
                </a:cubicBezTo>
                <a:cubicBezTo>
                  <a:pt x="899233" y="147636"/>
                  <a:pt x="899577" y="140394"/>
                  <a:pt x="895989" y="135012"/>
                </a:cubicBezTo>
                <a:cubicBezTo>
                  <a:pt x="891175" y="127791"/>
                  <a:pt x="883134" y="123268"/>
                  <a:pt x="877578" y="116601"/>
                </a:cubicBezTo>
                <a:cubicBezTo>
                  <a:pt x="855898" y="90584"/>
                  <a:pt x="869997" y="87316"/>
                  <a:pt x="828483" y="61369"/>
                </a:cubicBezTo>
                <a:cubicBezTo>
                  <a:pt x="706244" y="-15032"/>
                  <a:pt x="826952" y="53391"/>
                  <a:pt x="754840" y="24547"/>
                </a:cubicBezTo>
                <a:cubicBezTo>
                  <a:pt x="680897" y="-5029"/>
                  <a:pt x="749512" y="14010"/>
                  <a:pt x="693471" y="0"/>
                </a:cubicBezTo>
                <a:lnTo>
                  <a:pt x="343667" y="6137"/>
                </a:lnTo>
                <a:cubicBezTo>
                  <a:pt x="333242" y="6473"/>
                  <a:pt x="323271" y="10558"/>
                  <a:pt x="312982" y="12273"/>
                </a:cubicBezTo>
                <a:cubicBezTo>
                  <a:pt x="277634" y="18164"/>
                  <a:pt x="267149" y="17757"/>
                  <a:pt x="233202" y="24547"/>
                </a:cubicBezTo>
                <a:cubicBezTo>
                  <a:pt x="224932" y="26201"/>
                  <a:pt x="217004" y="29491"/>
                  <a:pt x="208655" y="30684"/>
                </a:cubicBezTo>
                <a:cubicBezTo>
                  <a:pt x="188303" y="33591"/>
                  <a:pt x="167742" y="34775"/>
                  <a:pt x="147286" y="36821"/>
                </a:cubicBezTo>
                <a:cubicBezTo>
                  <a:pt x="83047" y="52881"/>
                  <a:pt x="131172" y="42958"/>
                  <a:pt x="0" y="42958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4811340" y="1816526"/>
            <a:ext cx="1307162" cy="227066"/>
          </a:xfrm>
          <a:custGeom>
            <a:avLst/>
            <a:gdLst>
              <a:gd name="connsiteX0" fmla="*/ 1307162 w 1307162"/>
              <a:gd name="connsiteY0" fmla="*/ 227066 h 227066"/>
              <a:gd name="connsiteX1" fmla="*/ 1294888 w 1307162"/>
              <a:gd name="connsiteY1" fmla="*/ 159560 h 227066"/>
              <a:gd name="connsiteX2" fmla="*/ 1282614 w 1307162"/>
              <a:gd name="connsiteY2" fmla="*/ 141149 h 227066"/>
              <a:gd name="connsiteX3" fmla="*/ 1270341 w 1307162"/>
              <a:gd name="connsiteY3" fmla="*/ 104328 h 227066"/>
              <a:gd name="connsiteX4" fmla="*/ 1227382 w 1307162"/>
              <a:gd name="connsiteY4" fmla="*/ 49095 h 227066"/>
              <a:gd name="connsiteX5" fmla="*/ 1190561 w 1307162"/>
              <a:gd name="connsiteY5" fmla="*/ 30685 h 227066"/>
              <a:gd name="connsiteX6" fmla="*/ 1172150 w 1307162"/>
              <a:gd name="connsiteY6" fmla="*/ 18411 h 227066"/>
              <a:gd name="connsiteX7" fmla="*/ 1123055 w 1307162"/>
              <a:gd name="connsiteY7" fmla="*/ 6137 h 227066"/>
              <a:gd name="connsiteX8" fmla="*/ 1098507 w 1307162"/>
              <a:gd name="connsiteY8" fmla="*/ 0 h 227066"/>
              <a:gd name="connsiteX9" fmla="*/ 963495 w 1307162"/>
              <a:gd name="connsiteY9" fmla="*/ 6137 h 227066"/>
              <a:gd name="connsiteX10" fmla="*/ 938947 w 1307162"/>
              <a:gd name="connsiteY10" fmla="*/ 12274 h 227066"/>
              <a:gd name="connsiteX11" fmla="*/ 908263 w 1307162"/>
              <a:gd name="connsiteY11" fmla="*/ 18411 h 227066"/>
              <a:gd name="connsiteX12" fmla="*/ 846894 w 1307162"/>
              <a:gd name="connsiteY12" fmla="*/ 42959 h 227066"/>
              <a:gd name="connsiteX13" fmla="*/ 828483 w 1307162"/>
              <a:gd name="connsiteY13" fmla="*/ 55232 h 227066"/>
              <a:gd name="connsiteX14" fmla="*/ 816209 w 1307162"/>
              <a:gd name="connsiteY14" fmla="*/ 73643 h 227066"/>
              <a:gd name="connsiteX15" fmla="*/ 773251 w 1307162"/>
              <a:gd name="connsiteY15" fmla="*/ 92054 h 227066"/>
              <a:gd name="connsiteX16" fmla="*/ 754840 w 1307162"/>
              <a:gd name="connsiteY16" fmla="*/ 104328 h 227066"/>
              <a:gd name="connsiteX17" fmla="*/ 718018 w 1307162"/>
              <a:gd name="connsiteY17" fmla="*/ 116602 h 227066"/>
              <a:gd name="connsiteX18" fmla="*/ 699608 w 1307162"/>
              <a:gd name="connsiteY18" fmla="*/ 122738 h 227066"/>
              <a:gd name="connsiteX19" fmla="*/ 681197 w 1307162"/>
              <a:gd name="connsiteY19" fmla="*/ 128875 h 227066"/>
              <a:gd name="connsiteX20" fmla="*/ 656649 w 1307162"/>
              <a:gd name="connsiteY20" fmla="*/ 135012 h 227066"/>
              <a:gd name="connsiteX21" fmla="*/ 447994 w 1307162"/>
              <a:gd name="connsiteY21" fmla="*/ 128875 h 227066"/>
              <a:gd name="connsiteX22" fmla="*/ 429583 w 1307162"/>
              <a:gd name="connsiteY22" fmla="*/ 122738 h 227066"/>
              <a:gd name="connsiteX23" fmla="*/ 368214 w 1307162"/>
              <a:gd name="connsiteY23" fmla="*/ 110465 h 227066"/>
              <a:gd name="connsiteX24" fmla="*/ 331393 w 1307162"/>
              <a:gd name="connsiteY24" fmla="*/ 98191 h 227066"/>
              <a:gd name="connsiteX25" fmla="*/ 312982 w 1307162"/>
              <a:gd name="connsiteY25" fmla="*/ 92054 h 227066"/>
              <a:gd name="connsiteX26" fmla="*/ 288434 w 1307162"/>
              <a:gd name="connsiteY26" fmla="*/ 85917 h 227066"/>
              <a:gd name="connsiteX27" fmla="*/ 208655 w 1307162"/>
              <a:gd name="connsiteY27" fmla="*/ 67506 h 227066"/>
              <a:gd name="connsiteX28" fmla="*/ 0 w 1307162"/>
              <a:gd name="connsiteY28" fmla="*/ 67506 h 22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307162" h="227066">
                <a:moveTo>
                  <a:pt x="1307162" y="227066"/>
                </a:moveTo>
                <a:cubicBezTo>
                  <a:pt x="1305046" y="210142"/>
                  <a:pt x="1304348" y="178480"/>
                  <a:pt x="1294888" y="159560"/>
                </a:cubicBezTo>
                <a:cubicBezTo>
                  <a:pt x="1291589" y="152963"/>
                  <a:pt x="1285610" y="147889"/>
                  <a:pt x="1282614" y="141149"/>
                </a:cubicBezTo>
                <a:cubicBezTo>
                  <a:pt x="1277360" y="129327"/>
                  <a:pt x="1274432" y="116602"/>
                  <a:pt x="1270341" y="104328"/>
                </a:cubicBezTo>
                <a:cubicBezTo>
                  <a:pt x="1260920" y="76063"/>
                  <a:pt x="1262862" y="72747"/>
                  <a:pt x="1227382" y="49095"/>
                </a:cubicBezTo>
                <a:cubicBezTo>
                  <a:pt x="1174608" y="13915"/>
                  <a:pt x="1241385" y="56098"/>
                  <a:pt x="1190561" y="30685"/>
                </a:cubicBezTo>
                <a:cubicBezTo>
                  <a:pt x="1183964" y="27386"/>
                  <a:pt x="1179082" y="20932"/>
                  <a:pt x="1172150" y="18411"/>
                </a:cubicBezTo>
                <a:cubicBezTo>
                  <a:pt x="1156297" y="12646"/>
                  <a:pt x="1139420" y="10228"/>
                  <a:pt x="1123055" y="6137"/>
                </a:cubicBezTo>
                <a:lnTo>
                  <a:pt x="1098507" y="0"/>
                </a:lnTo>
                <a:cubicBezTo>
                  <a:pt x="1053503" y="2046"/>
                  <a:pt x="1008413" y="2682"/>
                  <a:pt x="963495" y="6137"/>
                </a:cubicBezTo>
                <a:cubicBezTo>
                  <a:pt x="955085" y="6784"/>
                  <a:pt x="947181" y="10444"/>
                  <a:pt x="938947" y="12274"/>
                </a:cubicBezTo>
                <a:cubicBezTo>
                  <a:pt x="928765" y="14537"/>
                  <a:pt x="918326" y="15666"/>
                  <a:pt x="908263" y="18411"/>
                </a:cubicBezTo>
                <a:cubicBezTo>
                  <a:pt x="884205" y="24972"/>
                  <a:pt x="867851" y="30984"/>
                  <a:pt x="846894" y="42959"/>
                </a:cubicBezTo>
                <a:cubicBezTo>
                  <a:pt x="840490" y="46618"/>
                  <a:pt x="834620" y="51141"/>
                  <a:pt x="828483" y="55232"/>
                </a:cubicBezTo>
                <a:cubicBezTo>
                  <a:pt x="824392" y="61369"/>
                  <a:pt x="821875" y="68921"/>
                  <a:pt x="816209" y="73643"/>
                </a:cubicBezTo>
                <a:cubicBezTo>
                  <a:pt x="797054" y="89605"/>
                  <a:pt x="792436" y="82461"/>
                  <a:pt x="773251" y="92054"/>
                </a:cubicBezTo>
                <a:cubicBezTo>
                  <a:pt x="766654" y="95353"/>
                  <a:pt x="761580" y="101332"/>
                  <a:pt x="754840" y="104328"/>
                </a:cubicBezTo>
                <a:cubicBezTo>
                  <a:pt x="743017" y="109583"/>
                  <a:pt x="730292" y="112511"/>
                  <a:pt x="718018" y="116602"/>
                </a:cubicBezTo>
                <a:lnTo>
                  <a:pt x="699608" y="122738"/>
                </a:lnTo>
                <a:cubicBezTo>
                  <a:pt x="693471" y="124784"/>
                  <a:pt x="687473" y="127306"/>
                  <a:pt x="681197" y="128875"/>
                </a:cubicBezTo>
                <a:lnTo>
                  <a:pt x="656649" y="135012"/>
                </a:lnTo>
                <a:cubicBezTo>
                  <a:pt x="587097" y="132966"/>
                  <a:pt x="517474" y="132631"/>
                  <a:pt x="447994" y="128875"/>
                </a:cubicBezTo>
                <a:cubicBezTo>
                  <a:pt x="441534" y="128526"/>
                  <a:pt x="435886" y="124193"/>
                  <a:pt x="429583" y="122738"/>
                </a:cubicBezTo>
                <a:cubicBezTo>
                  <a:pt x="409256" y="118047"/>
                  <a:pt x="388005" y="117062"/>
                  <a:pt x="368214" y="110465"/>
                </a:cubicBezTo>
                <a:lnTo>
                  <a:pt x="331393" y="98191"/>
                </a:lnTo>
                <a:cubicBezTo>
                  <a:pt x="325256" y="96145"/>
                  <a:pt x="319258" y="93623"/>
                  <a:pt x="312982" y="92054"/>
                </a:cubicBezTo>
                <a:cubicBezTo>
                  <a:pt x="304799" y="90008"/>
                  <a:pt x="296513" y="88341"/>
                  <a:pt x="288434" y="85917"/>
                </a:cubicBezTo>
                <a:cubicBezTo>
                  <a:pt x="253217" y="75352"/>
                  <a:pt x="247286" y="68448"/>
                  <a:pt x="208655" y="67506"/>
                </a:cubicBezTo>
                <a:cubicBezTo>
                  <a:pt x="139124" y="65810"/>
                  <a:pt x="69552" y="67506"/>
                  <a:pt x="0" y="67506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Přímá spojnice 28"/>
          <p:cNvCxnSpPr/>
          <p:nvPr/>
        </p:nvCxnSpPr>
        <p:spPr>
          <a:xfrm>
            <a:off x="3347864" y="2060848"/>
            <a:ext cx="7200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Přímá spojnice 29"/>
          <p:cNvCxnSpPr/>
          <p:nvPr/>
        </p:nvCxnSpPr>
        <p:spPr>
          <a:xfrm>
            <a:off x="3347864" y="1628800"/>
            <a:ext cx="7200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Levá složená závorka 30"/>
          <p:cNvSpPr/>
          <p:nvPr/>
        </p:nvSpPr>
        <p:spPr>
          <a:xfrm>
            <a:off x="3212232" y="2715208"/>
            <a:ext cx="135632" cy="132756"/>
          </a:xfrm>
          <a:prstGeom prst="leftBrace">
            <a:avLst>
              <a:gd name="adj1" fmla="val 25000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2" name="Přímá spojnice 31"/>
          <p:cNvCxnSpPr/>
          <p:nvPr/>
        </p:nvCxnSpPr>
        <p:spPr>
          <a:xfrm>
            <a:off x="3347864" y="2706824"/>
            <a:ext cx="7200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Obdélník 32"/>
          <p:cNvSpPr/>
          <p:nvPr/>
        </p:nvSpPr>
        <p:spPr>
          <a:xfrm>
            <a:off x="827584" y="2661300"/>
            <a:ext cx="242372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B’s stack frames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34" name="Přímá spojnice 33"/>
          <p:cNvCxnSpPr/>
          <p:nvPr/>
        </p:nvCxnSpPr>
        <p:spPr>
          <a:xfrm>
            <a:off x="3347864" y="2847964"/>
            <a:ext cx="7200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416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6716076" y="243832"/>
          <a:ext cx="2151856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</a:t>
                      </a:r>
                    </a:p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IVT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guard page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page 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5" name="Volný tvar 4"/>
          <p:cNvSpPr/>
          <p:nvPr/>
        </p:nvSpPr>
        <p:spPr>
          <a:xfrm>
            <a:off x="6883346" y="44624"/>
            <a:ext cx="914433" cy="990600"/>
          </a:xfrm>
          <a:custGeom>
            <a:avLst/>
            <a:gdLst>
              <a:gd name="connsiteX0" fmla="*/ 914433 w 914433"/>
              <a:gd name="connsiteY0" fmla="*/ 990600 h 990600"/>
              <a:gd name="connsiteX1" fmla="*/ 895383 w 914433"/>
              <a:gd name="connsiteY1" fmla="*/ 939800 h 990600"/>
              <a:gd name="connsiteX2" fmla="*/ 882683 w 914433"/>
              <a:gd name="connsiteY2" fmla="*/ 889000 h 990600"/>
              <a:gd name="connsiteX3" fmla="*/ 895383 w 914433"/>
              <a:gd name="connsiteY3" fmla="*/ 628650 h 990600"/>
              <a:gd name="connsiteX4" fmla="*/ 889033 w 914433"/>
              <a:gd name="connsiteY4" fmla="*/ 234950 h 990600"/>
              <a:gd name="connsiteX5" fmla="*/ 876333 w 914433"/>
              <a:gd name="connsiteY5" fmla="*/ 196850 h 990600"/>
              <a:gd name="connsiteX6" fmla="*/ 869983 w 914433"/>
              <a:gd name="connsiteY6" fmla="*/ 171450 h 990600"/>
              <a:gd name="connsiteX7" fmla="*/ 857283 w 914433"/>
              <a:gd name="connsiteY7" fmla="*/ 152400 h 990600"/>
              <a:gd name="connsiteX8" fmla="*/ 844583 w 914433"/>
              <a:gd name="connsiteY8" fmla="*/ 127000 h 990600"/>
              <a:gd name="connsiteX9" fmla="*/ 806483 w 914433"/>
              <a:gd name="connsiteY9" fmla="*/ 88900 h 990600"/>
              <a:gd name="connsiteX10" fmla="*/ 793783 w 914433"/>
              <a:gd name="connsiteY10" fmla="*/ 69850 h 990600"/>
              <a:gd name="connsiteX11" fmla="*/ 717583 w 914433"/>
              <a:gd name="connsiteY11" fmla="*/ 31750 h 990600"/>
              <a:gd name="connsiteX12" fmla="*/ 698533 w 914433"/>
              <a:gd name="connsiteY12" fmla="*/ 25400 h 990600"/>
              <a:gd name="connsiteX13" fmla="*/ 635033 w 914433"/>
              <a:gd name="connsiteY13" fmla="*/ 12700 h 990600"/>
              <a:gd name="connsiteX14" fmla="*/ 527083 w 914433"/>
              <a:gd name="connsiteY14" fmla="*/ 0 h 990600"/>
              <a:gd name="connsiteX15" fmla="*/ 139733 w 914433"/>
              <a:gd name="connsiteY15" fmla="*/ 6350 h 990600"/>
              <a:gd name="connsiteX16" fmla="*/ 114333 w 914433"/>
              <a:gd name="connsiteY16" fmla="*/ 19050 h 990600"/>
              <a:gd name="connsiteX17" fmla="*/ 76233 w 914433"/>
              <a:gd name="connsiteY17" fmla="*/ 31750 h 990600"/>
              <a:gd name="connsiteX18" fmla="*/ 50833 w 914433"/>
              <a:gd name="connsiteY18" fmla="*/ 50800 h 990600"/>
              <a:gd name="connsiteX19" fmla="*/ 25433 w 914433"/>
              <a:gd name="connsiteY19" fmla="*/ 88900 h 990600"/>
              <a:gd name="connsiteX20" fmla="*/ 19083 w 914433"/>
              <a:gd name="connsiteY20" fmla="*/ 107950 h 990600"/>
              <a:gd name="connsiteX21" fmla="*/ 6383 w 914433"/>
              <a:gd name="connsiteY21" fmla="*/ 165100 h 990600"/>
              <a:gd name="connsiteX22" fmla="*/ 6383 w 914433"/>
              <a:gd name="connsiteY22" fmla="*/ 273050 h 990600"/>
              <a:gd name="connsiteX23" fmla="*/ 12733 w 914433"/>
              <a:gd name="connsiteY23" fmla="*/ 31750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4433" h="990600">
                <a:moveTo>
                  <a:pt x="914433" y="990600"/>
                </a:moveTo>
                <a:cubicBezTo>
                  <a:pt x="910548" y="980889"/>
                  <a:pt x="898701" y="953073"/>
                  <a:pt x="895383" y="939800"/>
                </a:cubicBezTo>
                <a:lnTo>
                  <a:pt x="882683" y="889000"/>
                </a:lnTo>
                <a:cubicBezTo>
                  <a:pt x="886916" y="802217"/>
                  <a:pt x="896784" y="715525"/>
                  <a:pt x="895383" y="628650"/>
                </a:cubicBezTo>
                <a:cubicBezTo>
                  <a:pt x="893266" y="497417"/>
                  <a:pt x="894818" y="366073"/>
                  <a:pt x="889033" y="234950"/>
                </a:cubicBezTo>
                <a:cubicBezTo>
                  <a:pt x="888443" y="221576"/>
                  <a:pt x="879580" y="209837"/>
                  <a:pt x="876333" y="196850"/>
                </a:cubicBezTo>
                <a:cubicBezTo>
                  <a:pt x="874216" y="188383"/>
                  <a:pt x="873421" y="179472"/>
                  <a:pt x="869983" y="171450"/>
                </a:cubicBezTo>
                <a:cubicBezTo>
                  <a:pt x="866977" y="164435"/>
                  <a:pt x="861069" y="159026"/>
                  <a:pt x="857283" y="152400"/>
                </a:cubicBezTo>
                <a:cubicBezTo>
                  <a:pt x="852587" y="144181"/>
                  <a:pt x="850496" y="134392"/>
                  <a:pt x="844583" y="127000"/>
                </a:cubicBezTo>
                <a:cubicBezTo>
                  <a:pt x="833363" y="112975"/>
                  <a:pt x="816446" y="103844"/>
                  <a:pt x="806483" y="88900"/>
                </a:cubicBezTo>
                <a:cubicBezTo>
                  <a:pt x="802250" y="82550"/>
                  <a:pt x="799526" y="74876"/>
                  <a:pt x="793783" y="69850"/>
                </a:cubicBezTo>
                <a:cubicBezTo>
                  <a:pt x="763482" y="43337"/>
                  <a:pt x="753554" y="43740"/>
                  <a:pt x="717583" y="31750"/>
                </a:cubicBezTo>
                <a:cubicBezTo>
                  <a:pt x="711233" y="29633"/>
                  <a:pt x="705097" y="26713"/>
                  <a:pt x="698533" y="25400"/>
                </a:cubicBezTo>
                <a:cubicBezTo>
                  <a:pt x="677366" y="21167"/>
                  <a:pt x="656402" y="15753"/>
                  <a:pt x="635033" y="12700"/>
                </a:cubicBezTo>
                <a:cubicBezTo>
                  <a:pt x="569525" y="3342"/>
                  <a:pt x="605476" y="7839"/>
                  <a:pt x="527083" y="0"/>
                </a:cubicBezTo>
                <a:cubicBezTo>
                  <a:pt x="397966" y="2117"/>
                  <a:pt x="268730" y="396"/>
                  <a:pt x="139733" y="6350"/>
                </a:cubicBezTo>
                <a:cubicBezTo>
                  <a:pt x="130277" y="6786"/>
                  <a:pt x="123122" y="15534"/>
                  <a:pt x="114333" y="19050"/>
                </a:cubicBezTo>
                <a:cubicBezTo>
                  <a:pt x="101904" y="24022"/>
                  <a:pt x="88933" y="27517"/>
                  <a:pt x="76233" y="31750"/>
                </a:cubicBezTo>
                <a:cubicBezTo>
                  <a:pt x="67766" y="38100"/>
                  <a:pt x="57864" y="42890"/>
                  <a:pt x="50833" y="50800"/>
                </a:cubicBezTo>
                <a:cubicBezTo>
                  <a:pt x="40692" y="62208"/>
                  <a:pt x="30260" y="74420"/>
                  <a:pt x="25433" y="88900"/>
                </a:cubicBezTo>
                <a:cubicBezTo>
                  <a:pt x="23316" y="95250"/>
                  <a:pt x="20535" y="101416"/>
                  <a:pt x="19083" y="107950"/>
                </a:cubicBezTo>
                <a:cubicBezTo>
                  <a:pt x="4182" y="175004"/>
                  <a:pt x="20678" y="122216"/>
                  <a:pt x="6383" y="165100"/>
                </a:cubicBezTo>
                <a:cubicBezTo>
                  <a:pt x="-1886" y="231254"/>
                  <a:pt x="-2366" y="203057"/>
                  <a:pt x="6383" y="273050"/>
                </a:cubicBezTo>
                <a:cubicBezTo>
                  <a:pt x="8239" y="287902"/>
                  <a:pt x="12733" y="317500"/>
                  <a:pt x="12733" y="317500"/>
                </a:cubicBezTo>
              </a:path>
            </a:pathLst>
          </a:custGeom>
          <a:ln>
            <a:prstDash val="sysDash"/>
            <a:headEnd type="none" w="med" len="med"/>
            <a:tailEnd type="arrow" w="med" len="lg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6501635" y="6543836"/>
            <a:ext cx="2448272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virtual address space (VA)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187896" y="6543140"/>
            <a:ext cx="2511896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physical address space (PA)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aphicFrame>
        <p:nvGraphicFramePr>
          <p:cNvPr id="11" name="Tabulka 10"/>
          <p:cNvGraphicFramePr>
            <a:graphicFrameLocks noGrp="1"/>
          </p:cNvGraphicFramePr>
          <p:nvPr>
            <p:extLst/>
          </p:nvPr>
        </p:nvGraphicFramePr>
        <p:xfrm>
          <a:off x="884527" y="241598"/>
          <a:ext cx="1455225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5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IVT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nothing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nothing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nothing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nothing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nothing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nothing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nothing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cxnSp>
        <p:nvCxnSpPr>
          <p:cNvPr id="17" name="Přímá spojnice 16"/>
          <p:cNvCxnSpPr/>
          <p:nvPr/>
        </p:nvCxnSpPr>
        <p:spPr>
          <a:xfrm flipH="1">
            <a:off x="2267744" y="6165304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 flipH="1">
            <a:off x="2267744" y="5733256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 flipH="1">
            <a:off x="2267744" y="4653136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 flipH="1">
            <a:off x="2267744" y="1844824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 flipH="1">
            <a:off x="2267744" y="1628800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Přímá spojnice 42"/>
          <p:cNvCxnSpPr/>
          <p:nvPr/>
        </p:nvCxnSpPr>
        <p:spPr>
          <a:xfrm flipH="1">
            <a:off x="2267744" y="1412776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Přímá spojnice 43"/>
          <p:cNvCxnSpPr/>
          <p:nvPr/>
        </p:nvCxnSpPr>
        <p:spPr>
          <a:xfrm flipH="1">
            <a:off x="2267744" y="1196752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Přímá spojnice 44"/>
          <p:cNvCxnSpPr/>
          <p:nvPr/>
        </p:nvCxnSpPr>
        <p:spPr>
          <a:xfrm flipH="1">
            <a:off x="2267744" y="980728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Přímá spojnice 45"/>
          <p:cNvCxnSpPr/>
          <p:nvPr/>
        </p:nvCxnSpPr>
        <p:spPr>
          <a:xfrm flipH="1">
            <a:off x="2267744" y="764704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Přímá spojnice 46"/>
          <p:cNvCxnSpPr/>
          <p:nvPr/>
        </p:nvCxnSpPr>
        <p:spPr>
          <a:xfrm flipH="1">
            <a:off x="2267744" y="548680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Přímá spojnice 47"/>
          <p:cNvCxnSpPr/>
          <p:nvPr/>
        </p:nvCxnSpPr>
        <p:spPr>
          <a:xfrm flipH="1">
            <a:off x="2267744" y="332656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9" name="Skupina 8"/>
          <p:cNvGrpSpPr/>
          <p:nvPr/>
        </p:nvGrpSpPr>
        <p:grpSpPr>
          <a:xfrm>
            <a:off x="6444208" y="2007251"/>
            <a:ext cx="216025" cy="144016"/>
            <a:chOff x="6444208" y="1988840"/>
            <a:chExt cx="216025" cy="144016"/>
          </a:xfrm>
        </p:grpSpPr>
        <p:cxnSp>
          <p:nvCxnSpPr>
            <p:cNvPr id="4" name="Přímá spojnice 3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Přímá spojnice 6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Skupina 48"/>
          <p:cNvGrpSpPr/>
          <p:nvPr/>
        </p:nvGrpSpPr>
        <p:grpSpPr>
          <a:xfrm>
            <a:off x="6444208" y="4815563"/>
            <a:ext cx="216025" cy="144016"/>
            <a:chOff x="6444208" y="1988840"/>
            <a:chExt cx="216025" cy="144016"/>
          </a:xfrm>
        </p:grpSpPr>
        <p:cxnSp>
          <p:nvCxnSpPr>
            <p:cNvPr id="50" name="Přímá spojnice 49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Přímá spojnice 50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Skupina 51"/>
          <p:cNvGrpSpPr/>
          <p:nvPr/>
        </p:nvGrpSpPr>
        <p:grpSpPr>
          <a:xfrm>
            <a:off x="6444208" y="5013176"/>
            <a:ext cx="216025" cy="144016"/>
            <a:chOff x="6444208" y="1988840"/>
            <a:chExt cx="216025" cy="144016"/>
          </a:xfrm>
        </p:grpSpPr>
        <p:cxnSp>
          <p:nvCxnSpPr>
            <p:cNvPr id="53" name="Přímá spojnice 52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Přímá spojnice 53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Skupina 54"/>
          <p:cNvGrpSpPr/>
          <p:nvPr/>
        </p:nvGrpSpPr>
        <p:grpSpPr>
          <a:xfrm>
            <a:off x="6444208" y="5229200"/>
            <a:ext cx="216025" cy="144016"/>
            <a:chOff x="6444208" y="1988840"/>
            <a:chExt cx="216025" cy="144016"/>
          </a:xfrm>
        </p:grpSpPr>
        <p:cxnSp>
          <p:nvCxnSpPr>
            <p:cNvPr id="56" name="Přímá spojnice 55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Skupina 57"/>
          <p:cNvGrpSpPr/>
          <p:nvPr/>
        </p:nvGrpSpPr>
        <p:grpSpPr>
          <a:xfrm>
            <a:off x="6444208" y="5445224"/>
            <a:ext cx="216025" cy="144016"/>
            <a:chOff x="6444208" y="1988840"/>
            <a:chExt cx="216025" cy="144016"/>
          </a:xfrm>
        </p:grpSpPr>
        <p:cxnSp>
          <p:nvCxnSpPr>
            <p:cNvPr id="59" name="Přímá spojnice 58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Skupina 60"/>
          <p:cNvGrpSpPr/>
          <p:nvPr/>
        </p:nvGrpSpPr>
        <p:grpSpPr>
          <a:xfrm>
            <a:off x="6444208" y="5889546"/>
            <a:ext cx="216025" cy="144016"/>
            <a:chOff x="6444208" y="1988840"/>
            <a:chExt cx="216025" cy="144016"/>
          </a:xfrm>
        </p:grpSpPr>
        <p:cxnSp>
          <p:nvCxnSpPr>
            <p:cNvPr id="62" name="Přímá spojnice 61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Skupina 63"/>
          <p:cNvGrpSpPr/>
          <p:nvPr/>
        </p:nvGrpSpPr>
        <p:grpSpPr>
          <a:xfrm>
            <a:off x="6444208" y="6327731"/>
            <a:ext cx="216025" cy="144016"/>
            <a:chOff x="6444208" y="1988840"/>
            <a:chExt cx="216025" cy="144016"/>
          </a:xfrm>
        </p:grpSpPr>
        <p:cxnSp>
          <p:nvCxnSpPr>
            <p:cNvPr id="65" name="Přímá spojnice 64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Skupina 66"/>
          <p:cNvGrpSpPr/>
          <p:nvPr/>
        </p:nvGrpSpPr>
        <p:grpSpPr>
          <a:xfrm>
            <a:off x="6444208" y="3747717"/>
            <a:ext cx="216025" cy="144016"/>
            <a:chOff x="6444208" y="1988840"/>
            <a:chExt cx="216025" cy="144016"/>
          </a:xfrm>
        </p:grpSpPr>
        <p:cxnSp>
          <p:nvCxnSpPr>
            <p:cNvPr id="68" name="Přímá spojnice 67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68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Skupina 69"/>
          <p:cNvGrpSpPr/>
          <p:nvPr/>
        </p:nvGrpSpPr>
        <p:grpSpPr>
          <a:xfrm>
            <a:off x="6444208" y="3945330"/>
            <a:ext cx="216025" cy="144016"/>
            <a:chOff x="6444208" y="1988840"/>
            <a:chExt cx="216025" cy="144016"/>
          </a:xfrm>
        </p:grpSpPr>
        <p:cxnSp>
          <p:nvCxnSpPr>
            <p:cNvPr id="71" name="Přímá spojnice 70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nice 71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Skupina 72"/>
          <p:cNvGrpSpPr/>
          <p:nvPr/>
        </p:nvGrpSpPr>
        <p:grpSpPr>
          <a:xfrm>
            <a:off x="6444208" y="4161354"/>
            <a:ext cx="216025" cy="144016"/>
            <a:chOff x="6444208" y="1988840"/>
            <a:chExt cx="216025" cy="144016"/>
          </a:xfrm>
        </p:grpSpPr>
        <p:cxnSp>
          <p:nvCxnSpPr>
            <p:cNvPr id="74" name="Přímá spojnice 73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Skupina 75"/>
          <p:cNvGrpSpPr/>
          <p:nvPr/>
        </p:nvGrpSpPr>
        <p:grpSpPr>
          <a:xfrm>
            <a:off x="6444208" y="4377378"/>
            <a:ext cx="216025" cy="144016"/>
            <a:chOff x="6444208" y="1988840"/>
            <a:chExt cx="216025" cy="144016"/>
          </a:xfrm>
        </p:grpSpPr>
        <p:cxnSp>
          <p:nvCxnSpPr>
            <p:cNvPr id="77" name="Přímá spojnice 76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nice 77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Skupina 78"/>
          <p:cNvGrpSpPr/>
          <p:nvPr/>
        </p:nvGrpSpPr>
        <p:grpSpPr>
          <a:xfrm>
            <a:off x="6444208" y="2900396"/>
            <a:ext cx="216025" cy="144016"/>
            <a:chOff x="6444208" y="1988840"/>
            <a:chExt cx="216025" cy="144016"/>
          </a:xfrm>
        </p:grpSpPr>
        <p:cxnSp>
          <p:nvCxnSpPr>
            <p:cNvPr id="80" name="Přímá spojnice 79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Přímá spojnice 80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Skupina 81"/>
          <p:cNvGrpSpPr/>
          <p:nvPr/>
        </p:nvGrpSpPr>
        <p:grpSpPr>
          <a:xfrm>
            <a:off x="6444208" y="3110283"/>
            <a:ext cx="216025" cy="144016"/>
            <a:chOff x="6444208" y="1988840"/>
            <a:chExt cx="216025" cy="144016"/>
          </a:xfrm>
        </p:grpSpPr>
        <p:cxnSp>
          <p:nvCxnSpPr>
            <p:cNvPr id="83" name="Přímá spojnice 82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Přímá spojnice 83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Skupina 84"/>
          <p:cNvGrpSpPr/>
          <p:nvPr/>
        </p:nvGrpSpPr>
        <p:grpSpPr>
          <a:xfrm>
            <a:off x="6444208" y="3326307"/>
            <a:ext cx="216025" cy="144016"/>
            <a:chOff x="6444208" y="1988840"/>
            <a:chExt cx="216025" cy="144016"/>
          </a:xfrm>
        </p:grpSpPr>
        <p:cxnSp>
          <p:nvCxnSpPr>
            <p:cNvPr id="86" name="Přímá spojnice 85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Přímá spojnice 86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Skupina 87"/>
          <p:cNvGrpSpPr/>
          <p:nvPr/>
        </p:nvGrpSpPr>
        <p:grpSpPr>
          <a:xfrm>
            <a:off x="6444208" y="3542331"/>
            <a:ext cx="216025" cy="144016"/>
            <a:chOff x="6444208" y="1988840"/>
            <a:chExt cx="216025" cy="144016"/>
          </a:xfrm>
        </p:grpSpPr>
        <p:cxnSp>
          <p:nvCxnSpPr>
            <p:cNvPr id="89" name="Přímá spojnice 88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Přímá spojnice 89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Skupina 93"/>
          <p:cNvGrpSpPr/>
          <p:nvPr/>
        </p:nvGrpSpPr>
        <p:grpSpPr>
          <a:xfrm>
            <a:off x="6444207" y="2240050"/>
            <a:ext cx="216025" cy="144016"/>
            <a:chOff x="6444208" y="1988840"/>
            <a:chExt cx="216025" cy="144016"/>
          </a:xfrm>
        </p:grpSpPr>
        <p:cxnSp>
          <p:nvCxnSpPr>
            <p:cNvPr id="95" name="Přímá spojnice 94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Přímá spojnice 95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Skupina 96"/>
          <p:cNvGrpSpPr/>
          <p:nvPr/>
        </p:nvGrpSpPr>
        <p:grpSpPr>
          <a:xfrm>
            <a:off x="6444207" y="2456074"/>
            <a:ext cx="216025" cy="144016"/>
            <a:chOff x="6444208" y="1988840"/>
            <a:chExt cx="216025" cy="144016"/>
          </a:xfrm>
        </p:grpSpPr>
        <p:cxnSp>
          <p:nvCxnSpPr>
            <p:cNvPr id="98" name="Přímá spojnice 97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Přímá spojnice 98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Skupina 99"/>
          <p:cNvGrpSpPr/>
          <p:nvPr/>
        </p:nvGrpSpPr>
        <p:grpSpPr>
          <a:xfrm>
            <a:off x="6444207" y="2678235"/>
            <a:ext cx="216025" cy="144016"/>
            <a:chOff x="6444208" y="1988840"/>
            <a:chExt cx="216025" cy="144016"/>
          </a:xfrm>
        </p:grpSpPr>
        <p:cxnSp>
          <p:nvCxnSpPr>
            <p:cNvPr id="101" name="Přímá spojnice 100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Přímá spojnice 101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05783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6716076" y="243832"/>
          <a:ext cx="2151856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</a:t>
                      </a:r>
                    </a:p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IVT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guard page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page 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5" name="Volný tvar 4"/>
          <p:cNvSpPr/>
          <p:nvPr/>
        </p:nvSpPr>
        <p:spPr>
          <a:xfrm>
            <a:off x="6883346" y="44624"/>
            <a:ext cx="914433" cy="990600"/>
          </a:xfrm>
          <a:custGeom>
            <a:avLst/>
            <a:gdLst>
              <a:gd name="connsiteX0" fmla="*/ 914433 w 914433"/>
              <a:gd name="connsiteY0" fmla="*/ 990600 h 990600"/>
              <a:gd name="connsiteX1" fmla="*/ 895383 w 914433"/>
              <a:gd name="connsiteY1" fmla="*/ 939800 h 990600"/>
              <a:gd name="connsiteX2" fmla="*/ 882683 w 914433"/>
              <a:gd name="connsiteY2" fmla="*/ 889000 h 990600"/>
              <a:gd name="connsiteX3" fmla="*/ 895383 w 914433"/>
              <a:gd name="connsiteY3" fmla="*/ 628650 h 990600"/>
              <a:gd name="connsiteX4" fmla="*/ 889033 w 914433"/>
              <a:gd name="connsiteY4" fmla="*/ 234950 h 990600"/>
              <a:gd name="connsiteX5" fmla="*/ 876333 w 914433"/>
              <a:gd name="connsiteY5" fmla="*/ 196850 h 990600"/>
              <a:gd name="connsiteX6" fmla="*/ 869983 w 914433"/>
              <a:gd name="connsiteY6" fmla="*/ 171450 h 990600"/>
              <a:gd name="connsiteX7" fmla="*/ 857283 w 914433"/>
              <a:gd name="connsiteY7" fmla="*/ 152400 h 990600"/>
              <a:gd name="connsiteX8" fmla="*/ 844583 w 914433"/>
              <a:gd name="connsiteY8" fmla="*/ 127000 h 990600"/>
              <a:gd name="connsiteX9" fmla="*/ 806483 w 914433"/>
              <a:gd name="connsiteY9" fmla="*/ 88900 h 990600"/>
              <a:gd name="connsiteX10" fmla="*/ 793783 w 914433"/>
              <a:gd name="connsiteY10" fmla="*/ 69850 h 990600"/>
              <a:gd name="connsiteX11" fmla="*/ 717583 w 914433"/>
              <a:gd name="connsiteY11" fmla="*/ 31750 h 990600"/>
              <a:gd name="connsiteX12" fmla="*/ 698533 w 914433"/>
              <a:gd name="connsiteY12" fmla="*/ 25400 h 990600"/>
              <a:gd name="connsiteX13" fmla="*/ 635033 w 914433"/>
              <a:gd name="connsiteY13" fmla="*/ 12700 h 990600"/>
              <a:gd name="connsiteX14" fmla="*/ 527083 w 914433"/>
              <a:gd name="connsiteY14" fmla="*/ 0 h 990600"/>
              <a:gd name="connsiteX15" fmla="*/ 139733 w 914433"/>
              <a:gd name="connsiteY15" fmla="*/ 6350 h 990600"/>
              <a:gd name="connsiteX16" fmla="*/ 114333 w 914433"/>
              <a:gd name="connsiteY16" fmla="*/ 19050 h 990600"/>
              <a:gd name="connsiteX17" fmla="*/ 76233 w 914433"/>
              <a:gd name="connsiteY17" fmla="*/ 31750 h 990600"/>
              <a:gd name="connsiteX18" fmla="*/ 50833 w 914433"/>
              <a:gd name="connsiteY18" fmla="*/ 50800 h 990600"/>
              <a:gd name="connsiteX19" fmla="*/ 25433 w 914433"/>
              <a:gd name="connsiteY19" fmla="*/ 88900 h 990600"/>
              <a:gd name="connsiteX20" fmla="*/ 19083 w 914433"/>
              <a:gd name="connsiteY20" fmla="*/ 107950 h 990600"/>
              <a:gd name="connsiteX21" fmla="*/ 6383 w 914433"/>
              <a:gd name="connsiteY21" fmla="*/ 165100 h 990600"/>
              <a:gd name="connsiteX22" fmla="*/ 6383 w 914433"/>
              <a:gd name="connsiteY22" fmla="*/ 273050 h 990600"/>
              <a:gd name="connsiteX23" fmla="*/ 12733 w 914433"/>
              <a:gd name="connsiteY23" fmla="*/ 31750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4433" h="990600">
                <a:moveTo>
                  <a:pt x="914433" y="990600"/>
                </a:moveTo>
                <a:cubicBezTo>
                  <a:pt x="910548" y="980889"/>
                  <a:pt x="898701" y="953073"/>
                  <a:pt x="895383" y="939800"/>
                </a:cubicBezTo>
                <a:lnTo>
                  <a:pt x="882683" y="889000"/>
                </a:lnTo>
                <a:cubicBezTo>
                  <a:pt x="886916" y="802217"/>
                  <a:pt x="896784" y="715525"/>
                  <a:pt x="895383" y="628650"/>
                </a:cubicBezTo>
                <a:cubicBezTo>
                  <a:pt x="893266" y="497417"/>
                  <a:pt x="894818" y="366073"/>
                  <a:pt x="889033" y="234950"/>
                </a:cubicBezTo>
                <a:cubicBezTo>
                  <a:pt x="888443" y="221576"/>
                  <a:pt x="879580" y="209837"/>
                  <a:pt x="876333" y="196850"/>
                </a:cubicBezTo>
                <a:cubicBezTo>
                  <a:pt x="874216" y="188383"/>
                  <a:pt x="873421" y="179472"/>
                  <a:pt x="869983" y="171450"/>
                </a:cubicBezTo>
                <a:cubicBezTo>
                  <a:pt x="866977" y="164435"/>
                  <a:pt x="861069" y="159026"/>
                  <a:pt x="857283" y="152400"/>
                </a:cubicBezTo>
                <a:cubicBezTo>
                  <a:pt x="852587" y="144181"/>
                  <a:pt x="850496" y="134392"/>
                  <a:pt x="844583" y="127000"/>
                </a:cubicBezTo>
                <a:cubicBezTo>
                  <a:pt x="833363" y="112975"/>
                  <a:pt x="816446" y="103844"/>
                  <a:pt x="806483" y="88900"/>
                </a:cubicBezTo>
                <a:cubicBezTo>
                  <a:pt x="802250" y="82550"/>
                  <a:pt x="799526" y="74876"/>
                  <a:pt x="793783" y="69850"/>
                </a:cubicBezTo>
                <a:cubicBezTo>
                  <a:pt x="763482" y="43337"/>
                  <a:pt x="753554" y="43740"/>
                  <a:pt x="717583" y="31750"/>
                </a:cubicBezTo>
                <a:cubicBezTo>
                  <a:pt x="711233" y="29633"/>
                  <a:pt x="705097" y="26713"/>
                  <a:pt x="698533" y="25400"/>
                </a:cubicBezTo>
                <a:cubicBezTo>
                  <a:pt x="677366" y="21167"/>
                  <a:pt x="656402" y="15753"/>
                  <a:pt x="635033" y="12700"/>
                </a:cubicBezTo>
                <a:cubicBezTo>
                  <a:pt x="569525" y="3342"/>
                  <a:pt x="605476" y="7839"/>
                  <a:pt x="527083" y="0"/>
                </a:cubicBezTo>
                <a:cubicBezTo>
                  <a:pt x="397966" y="2117"/>
                  <a:pt x="268730" y="396"/>
                  <a:pt x="139733" y="6350"/>
                </a:cubicBezTo>
                <a:cubicBezTo>
                  <a:pt x="130277" y="6786"/>
                  <a:pt x="123122" y="15534"/>
                  <a:pt x="114333" y="19050"/>
                </a:cubicBezTo>
                <a:cubicBezTo>
                  <a:pt x="101904" y="24022"/>
                  <a:pt x="88933" y="27517"/>
                  <a:pt x="76233" y="31750"/>
                </a:cubicBezTo>
                <a:cubicBezTo>
                  <a:pt x="67766" y="38100"/>
                  <a:pt x="57864" y="42890"/>
                  <a:pt x="50833" y="50800"/>
                </a:cubicBezTo>
                <a:cubicBezTo>
                  <a:pt x="40692" y="62208"/>
                  <a:pt x="30260" y="74420"/>
                  <a:pt x="25433" y="88900"/>
                </a:cubicBezTo>
                <a:cubicBezTo>
                  <a:pt x="23316" y="95250"/>
                  <a:pt x="20535" y="101416"/>
                  <a:pt x="19083" y="107950"/>
                </a:cubicBezTo>
                <a:cubicBezTo>
                  <a:pt x="4182" y="175004"/>
                  <a:pt x="20678" y="122216"/>
                  <a:pt x="6383" y="165100"/>
                </a:cubicBezTo>
                <a:cubicBezTo>
                  <a:pt x="-1886" y="231254"/>
                  <a:pt x="-2366" y="203057"/>
                  <a:pt x="6383" y="273050"/>
                </a:cubicBezTo>
                <a:cubicBezTo>
                  <a:pt x="8239" y="287902"/>
                  <a:pt x="12733" y="317500"/>
                  <a:pt x="12733" y="317500"/>
                </a:cubicBezTo>
              </a:path>
            </a:pathLst>
          </a:custGeom>
          <a:ln>
            <a:prstDash val="sysDash"/>
            <a:headEnd type="none" w="med" len="med"/>
            <a:tailEnd type="arrow" w="med" len="lg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6501635" y="6543836"/>
            <a:ext cx="2448272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virtual address space (VA)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187896" y="6543140"/>
            <a:ext cx="2511896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physical address space (PA)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aphicFrame>
        <p:nvGraphicFramePr>
          <p:cNvPr id="11" name="Tabulka 10"/>
          <p:cNvGraphicFramePr>
            <a:graphicFrameLocks noGrp="1"/>
          </p:cNvGraphicFramePr>
          <p:nvPr>
            <p:extLst/>
          </p:nvPr>
        </p:nvGraphicFramePr>
        <p:xfrm>
          <a:off x="884527" y="241598"/>
          <a:ext cx="1455225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5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IVT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cxnSp>
        <p:nvCxnSpPr>
          <p:cNvPr id="43" name="Přímá spojnice 42"/>
          <p:cNvCxnSpPr/>
          <p:nvPr/>
        </p:nvCxnSpPr>
        <p:spPr>
          <a:xfrm flipH="1">
            <a:off x="2267744" y="1412776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Přímá spojnice 43"/>
          <p:cNvCxnSpPr/>
          <p:nvPr/>
        </p:nvCxnSpPr>
        <p:spPr>
          <a:xfrm flipH="1">
            <a:off x="2267744" y="1196752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Přímá spojnice 44"/>
          <p:cNvCxnSpPr/>
          <p:nvPr/>
        </p:nvCxnSpPr>
        <p:spPr>
          <a:xfrm flipH="1">
            <a:off x="2267744" y="980728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Přímá spojnice 45"/>
          <p:cNvCxnSpPr/>
          <p:nvPr/>
        </p:nvCxnSpPr>
        <p:spPr>
          <a:xfrm flipH="1">
            <a:off x="2267744" y="764704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Přímá spojnice 46"/>
          <p:cNvCxnSpPr/>
          <p:nvPr/>
        </p:nvCxnSpPr>
        <p:spPr>
          <a:xfrm flipH="1">
            <a:off x="2267744" y="548680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Přímá spojnice 47"/>
          <p:cNvCxnSpPr/>
          <p:nvPr/>
        </p:nvCxnSpPr>
        <p:spPr>
          <a:xfrm flipH="1">
            <a:off x="2267744" y="332656"/>
            <a:ext cx="4464496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9" name="Skupina 8"/>
          <p:cNvGrpSpPr/>
          <p:nvPr/>
        </p:nvGrpSpPr>
        <p:grpSpPr>
          <a:xfrm>
            <a:off x="6444208" y="2007251"/>
            <a:ext cx="216025" cy="144016"/>
            <a:chOff x="6444208" y="1988840"/>
            <a:chExt cx="216025" cy="144016"/>
          </a:xfrm>
        </p:grpSpPr>
        <p:cxnSp>
          <p:nvCxnSpPr>
            <p:cNvPr id="4" name="Přímá spojnice 3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Přímá spojnice 6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Skupina 48"/>
          <p:cNvGrpSpPr/>
          <p:nvPr/>
        </p:nvGrpSpPr>
        <p:grpSpPr>
          <a:xfrm>
            <a:off x="6444208" y="4815563"/>
            <a:ext cx="216025" cy="144016"/>
            <a:chOff x="6444208" y="1988840"/>
            <a:chExt cx="216025" cy="144016"/>
          </a:xfrm>
        </p:grpSpPr>
        <p:cxnSp>
          <p:nvCxnSpPr>
            <p:cNvPr id="50" name="Přímá spojnice 49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Přímá spojnice 50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Skupina 51"/>
          <p:cNvGrpSpPr/>
          <p:nvPr/>
        </p:nvGrpSpPr>
        <p:grpSpPr>
          <a:xfrm>
            <a:off x="6444208" y="5013176"/>
            <a:ext cx="216025" cy="144016"/>
            <a:chOff x="6444208" y="1988840"/>
            <a:chExt cx="216025" cy="144016"/>
          </a:xfrm>
        </p:grpSpPr>
        <p:cxnSp>
          <p:nvCxnSpPr>
            <p:cNvPr id="53" name="Přímá spojnice 52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Přímá spojnice 53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Skupina 54"/>
          <p:cNvGrpSpPr/>
          <p:nvPr/>
        </p:nvGrpSpPr>
        <p:grpSpPr>
          <a:xfrm>
            <a:off x="6444208" y="5229200"/>
            <a:ext cx="216025" cy="144016"/>
            <a:chOff x="6444208" y="1988840"/>
            <a:chExt cx="216025" cy="144016"/>
          </a:xfrm>
        </p:grpSpPr>
        <p:cxnSp>
          <p:nvCxnSpPr>
            <p:cNvPr id="56" name="Přímá spojnice 55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Skupina 57"/>
          <p:cNvGrpSpPr/>
          <p:nvPr/>
        </p:nvGrpSpPr>
        <p:grpSpPr>
          <a:xfrm>
            <a:off x="6444208" y="5445224"/>
            <a:ext cx="216025" cy="144016"/>
            <a:chOff x="6444208" y="1988840"/>
            <a:chExt cx="216025" cy="144016"/>
          </a:xfrm>
        </p:grpSpPr>
        <p:cxnSp>
          <p:nvCxnSpPr>
            <p:cNvPr id="59" name="Přímá spojnice 58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Skupina 60"/>
          <p:cNvGrpSpPr/>
          <p:nvPr/>
        </p:nvGrpSpPr>
        <p:grpSpPr>
          <a:xfrm>
            <a:off x="6444208" y="5889546"/>
            <a:ext cx="216025" cy="144016"/>
            <a:chOff x="6444208" y="1988840"/>
            <a:chExt cx="216025" cy="144016"/>
          </a:xfrm>
        </p:grpSpPr>
        <p:cxnSp>
          <p:nvCxnSpPr>
            <p:cNvPr id="62" name="Přímá spojnice 61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Skupina 63"/>
          <p:cNvGrpSpPr/>
          <p:nvPr/>
        </p:nvGrpSpPr>
        <p:grpSpPr>
          <a:xfrm>
            <a:off x="6444208" y="6327731"/>
            <a:ext cx="216025" cy="144016"/>
            <a:chOff x="6444208" y="1988840"/>
            <a:chExt cx="216025" cy="144016"/>
          </a:xfrm>
        </p:grpSpPr>
        <p:cxnSp>
          <p:nvCxnSpPr>
            <p:cNvPr id="65" name="Přímá spojnice 64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Skupina 66"/>
          <p:cNvGrpSpPr/>
          <p:nvPr/>
        </p:nvGrpSpPr>
        <p:grpSpPr>
          <a:xfrm>
            <a:off x="6444208" y="3747717"/>
            <a:ext cx="216025" cy="144016"/>
            <a:chOff x="6444208" y="1988840"/>
            <a:chExt cx="216025" cy="144016"/>
          </a:xfrm>
        </p:grpSpPr>
        <p:cxnSp>
          <p:nvCxnSpPr>
            <p:cNvPr id="68" name="Přímá spojnice 67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68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Skupina 69"/>
          <p:cNvGrpSpPr/>
          <p:nvPr/>
        </p:nvGrpSpPr>
        <p:grpSpPr>
          <a:xfrm>
            <a:off x="6444208" y="3945330"/>
            <a:ext cx="216025" cy="144016"/>
            <a:chOff x="6444208" y="1988840"/>
            <a:chExt cx="216025" cy="144016"/>
          </a:xfrm>
        </p:grpSpPr>
        <p:cxnSp>
          <p:nvCxnSpPr>
            <p:cNvPr id="71" name="Přímá spojnice 70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nice 71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Skupina 72"/>
          <p:cNvGrpSpPr/>
          <p:nvPr/>
        </p:nvGrpSpPr>
        <p:grpSpPr>
          <a:xfrm>
            <a:off x="6444208" y="4161354"/>
            <a:ext cx="216025" cy="144016"/>
            <a:chOff x="6444208" y="1988840"/>
            <a:chExt cx="216025" cy="144016"/>
          </a:xfrm>
        </p:grpSpPr>
        <p:cxnSp>
          <p:nvCxnSpPr>
            <p:cNvPr id="74" name="Přímá spojnice 73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Skupina 75"/>
          <p:cNvGrpSpPr/>
          <p:nvPr/>
        </p:nvGrpSpPr>
        <p:grpSpPr>
          <a:xfrm>
            <a:off x="6444208" y="4377378"/>
            <a:ext cx="216025" cy="144016"/>
            <a:chOff x="6444208" y="1988840"/>
            <a:chExt cx="216025" cy="144016"/>
          </a:xfrm>
        </p:grpSpPr>
        <p:cxnSp>
          <p:nvCxnSpPr>
            <p:cNvPr id="77" name="Přímá spojnice 76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nice 77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Skupina 78"/>
          <p:cNvGrpSpPr/>
          <p:nvPr/>
        </p:nvGrpSpPr>
        <p:grpSpPr>
          <a:xfrm>
            <a:off x="6444208" y="2900396"/>
            <a:ext cx="216025" cy="144016"/>
            <a:chOff x="6444208" y="1988840"/>
            <a:chExt cx="216025" cy="144016"/>
          </a:xfrm>
        </p:grpSpPr>
        <p:cxnSp>
          <p:nvCxnSpPr>
            <p:cNvPr id="80" name="Přímá spojnice 79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Přímá spojnice 80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Skupina 81"/>
          <p:cNvGrpSpPr/>
          <p:nvPr/>
        </p:nvGrpSpPr>
        <p:grpSpPr>
          <a:xfrm>
            <a:off x="6444208" y="3110283"/>
            <a:ext cx="216025" cy="144016"/>
            <a:chOff x="6444208" y="1988840"/>
            <a:chExt cx="216025" cy="144016"/>
          </a:xfrm>
        </p:grpSpPr>
        <p:cxnSp>
          <p:nvCxnSpPr>
            <p:cNvPr id="83" name="Přímá spojnice 82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Přímá spojnice 83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Skupina 84"/>
          <p:cNvGrpSpPr/>
          <p:nvPr/>
        </p:nvGrpSpPr>
        <p:grpSpPr>
          <a:xfrm>
            <a:off x="6444208" y="3326307"/>
            <a:ext cx="216025" cy="144016"/>
            <a:chOff x="6444208" y="1988840"/>
            <a:chExt cx="216025" cy="144016"/>
          </a:xfrm>
        </p:grpSpPr>
        <p:cxnSp>
          <p:nvCxnSpPr>
            <p:cNvPr id="86" name="Přímá spojnice 85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Přímá spojnice 86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Skupina 87"/>
          <p:cNvGrpSpPr/>
          <p:nvPr/>
        </p:nvGrpSpPr>
        <p:grpSpPr>
          <a:xfrm>
            <a:off x="6444208" y="3542331"/>
            <a:ext cx="216025" cy="144016"/>
            <a:chOff x="6444208" y="1988840"/>
            <a:chExt cx="216025" cy="144016"/>
          </a:xfrm>
        </p:grpSpPr>
        <p:cxnSp>
          <p:nvCxnSpPr>
            <p:cNvPr id="89" name="Přímá spojnice 88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Přímá spojnice 89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Skupina 93"/>
          <p:cNvGrpSpPr/>
          <p:nvPr/>
        </p:nvGrpSpPr>
        <p:grpSpPr>
          <a:xfrm>
            <a:off x="6444207" y="2240050"/>
            <a:ext cx="216025" cy="144016"/>
            <a:chOff x="6444208" y="1988840"/>
            <a:chExt cx="216025" cy="144016"/>
          </a:xfrm>
        </p:grpSpPr>
        <p:cxnSp>
          <p:nvCxnSpPr>
            <p:cNvPr id="95" name="Přímá spojnice 94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Přímá spojnice 95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Skupina 96"/>
          <p:cNvGrpSpPr/>
          <p:nvPr/>
        </p:nvGrpSpPr>
        <p:grpSpPr>
          <a:xfrm>
            <a:off x="6444207" y="2456074"/>
            <a:ext cx="216025" cy="144016"/>
            <a:chOff x="6444208" y="1988840"/>
            <a:chExt cx="216025" cy="144016"/>
          </a:xfrm>
        </p:grpSpPr>
        <p:cxnSp>
          <p:nvCxnSpPr>
            <p:cNvPr id="98" name="Přímá spojnice 97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Přímá spojnice 98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Skupina 99"/>
          <p:cNvGrpSpPr/>
          <p:nvPr/>
        </p:nvGrpSpPr>
        <p:grpSpPr>
          <a:xfrm>
            <a:off x="6444207" y="2678235"/>
            <a:ext cx="216025" cy="144016"/>
            <a:chOff x="6444208" y="1988840"/>
            <a:chExt cx="216025" cy="144016"/>
          </a:xfrm>
        </p:grpSpPr>
        <p:cxnSp>
          <p:nvCxnSpPr>
            <p:cNvPr id="101" name="Přímá spojnice 100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Přímá spojnice 101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5" name="Přímá spojnice 114"/>
          <p:cNvCxnSpPr/>
          <p:nvPr/>
        </p:nvCxnSpPr>
        <p:spPr>
          <a:xfrm flipH="1">
            <a:off x="2267744" y="6165304"/>
            <a:ext cx="4464496" cy="234435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9" name="Přímá spojnice 108"/>
          <p:cNvCxnSpPr/>
          <p:nvPr/>
        </p:nvCxnSpPr>
        <p:spPr>
          <a:xfrm flipH="1">
            <a:off x="2267744" y="1628800"/>
            <a:ext cx="4464496" cy="4608512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3" name="Přímá spojnice 102"/>
          <p:cNvCxnSpPr/>
          <p:nvPr/>
        </p:nvCxnSpPr>
        <p:spPr>
          <a:xfrm flipH="1">
            <a:off x="2267744" y="5757804"/>
            <a:ext cx="4464496" cy="20375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4" name="Přímá spojnice 103"/>
          <p:cNvCxnSpPr/>
          <p:nvPr/>
        </p:nvCxnSpPr>
        <p:spPr>
          <a:xfrm flipH="1">
            <a:off x="2267744" y="4671547"/>
            <a:ext cx="4464496" cy="1086257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5" name="Přímá spojnice 104"/>
          <p:cNvCxnSpPr/>
          <p:nvPr/>
        </p:nvCxnSpPr>
        <p:spPr>
          <a:xfrm flipH="1">
            <a:off x="2267744" y="1844824"/>
            <a:ext cx="4464496" cy="3744416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3184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6946681" y="243832"/>
          <a:ext cx="2151856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</a:t>
                      </a:r>
                    </a:p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IVT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ctrl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1200" baseline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regs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B’s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guard page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 (guard)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page 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24" name="Obdélník 23"/>
          <p:cNvSpPr/>
          <p:nvPr/>
        </p:nvSpPr>
        <p:spPr>
          <a:xfrm>
            <a:off x="6372200" y="6543836"/>
            <a:ext cx="2808312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A’s virtual address space (VA)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3932312" y="6543140"/>
            <a:ext cx="2511896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physical address space (PA)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aphicFrame>
        <p:nvGraphicFramePr>
          <p:cNvPr id="11" name="Tabulka 10"/>
          <p:cNvGraphicFramePr>
            <a:graphicFrameLocks noGrp="1"/>
          </p:cNvGraphicFramePr>
          <p:nvPr>
            <p:extLst/>
          </p:nvPr>
        </p:nvGraphicFramePr>
        <p:xfrm>
          <a:off x="4427984" y="241598"/>
          <a:ext cx="1455225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5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FW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ROM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FW ROM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FW ROM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FW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ROM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MM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I/O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VRAM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data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</a:t>
                      </a:r>
                      <a:r>
                        <a:rPr lang="en-US" sz="1200" baseline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stack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A’s PT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proc</a:t>
                      </a: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table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kernel code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IVT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cxnSp>
        <p:nvCxnSpPr>
          <p:cNvPr id="43" name="Přímá spojnice 42"/>
          <p:cNvCxnSpPr/>
          <p:nvPr/>
        </p:nvCxnSpPr>
        <p:spPr>
          <a:xfrm flipH="1">
            <a:off x="5796136" y="1628800"/>
            <a:ext cx="1152128" cy="453650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4" name="Přímá spojnice 43"/>
          <p:cNvCxnSpPr/>
          <p:nvPr/>
        </p:nvCxnSpPr>
        <p:spPr>
          <a:xfrm flipH="1">
            <a:off x="5796136" y="1412776"/>
            <a:ext cx="1152128" cy="4548778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5" name="Přímá spojnice 44"/>
          <p:cNvCxnSpPr/>
          <p:nvPr/>
        </p:nvCxnSpPr>
        <p:spPr>
          <a:xfrm flipH="1">
            <a:off x="5796137" y="1196752"/>
            <a:ext cx="1152127" cy="432048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6" name="Přímá spojnice 45"/>
          <p:cNvCxnSpPr/>
          <p:nvPr/>
        </p:nvCxnSpPr>
        <p:spPr>
          <a:xfrm flipH="1">
            <a:off x="5508104" y="764704"/>
            <a:ext cx="1440159" cy="444268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Přímá spojnice 46"/>
          <p:cNvCxnSpPr/>
          <p:nvPr/>
        </p:nvCxnSpPr>
        <p:spPr>
          <a:xfrm flipH="1">
            <a:off x="5796136" y="548680"/>
            <a:ext cx="1152128" cy="5209125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8" name="Přímá spojnice 47"/>
          <p:cNvCxnSpPr/>
          <p:nvPr/>
        </p:nvCxnSpPr>
        <p:spPr>
          <a:xfrm flipH="1">
            <a:off x="5796136" y="332656"/>
            <a:ext cx="1152127" cy="6067083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49" name="Skupina 48"/>
          <p:cNvGrpSpPr/>
          <p:nvPr/>
        </p:nvGrpSpPr>
        <p:grpSpPr>
          <a:xfrm>
            <a:off x="6674813" y="4815563"/>
            <a:ext cx="216025" cy="144016"/>
            <a:chOff x="6444208" y="1988840"/>
            <a:chExt cx="216025" cy="144016"/>
          </a:xfrm>
        </p:grpSpPr>
        <p:cxnSp>
          <p:nvCxnSpPr>
            <p:cNvPr id="50" name="Přímá spojnice 49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Přímá spojnice 50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Skupina 51"/>
          <p:cNvGrpSpPr/>
          <p:nvPr/>
        </p:nvGrpSpPr>
        <p:grpSpPr>
          <a:xfrm>
            <a:off x="6674813" y="5013176"/>
            <a:ext cx="216025" cy="144016"/>
            <a:chOff x="6444208" y="1988840"/>
            <a:chExt cx="216025" cy="144016"/>
          </a:xfrm>
        </p:grpSpPr>
        <p:cxnSp>
          <p:nvCxnSpPr>
            <p:cNvPr id="53" name="Přímá spojnice 52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Přímá spojnice 53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Skupina 54"/>
          <p:cNvGrpSpPr/>
          <p:nvPr/>
        </p:nvGrpSpPr>
        <p:grpSpPr>
          <a:xfrm>
            <a:off x="6674813" y="5229200"/>
            <a:ext cx="216025" cy="144016"/>
            <a:chOff x="6444208" y="1988840"/>
            <a:chExt cx="216025" cy="144016"/>
          </a:xfrm>
        </p:grpSpPr>
        <p:cxnSp>
          <p:nvCxnSpPr>
            <p:cNvPr id="56" name="Přímá spojnice 55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Skupina 57"/>
          <p:cNvGrpSpPr/>
          <p:nvPr/>
        </p:nvGrpSpPr>
        <p:grpSpPr>
          <a:xfrm>
            <a:off x="6674813" y="5445224"/>
            <a:ext cx="216025" cy="144016"/>
            <a:chOff x="6444208" y="1988840"/>
            <a:chExt cx="216025" cy="144016"/>
          </a:xfrm>
        </p:grpSpPr>
        <p:cxnSp>
          <p:nvCxnSpPr>
            <p:cNvPr id="59" name="Přímá spojnice 58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Přímá spojnice 59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Skupina 60"/>
          <p:cNvGrpSpPr/>
          <p:nvPr/>
        </p:nvGrpSpPr>
        <p:grpSpPr>
          <a:xfrm>
            <a:off x="6674813" y="5889546"/>
            <a:ext cx="216025" cy="144016"/>
            <a:chOff x="6444208" y="1988840"/>
            <a:chExt cx="216025" cy="144016"/>
          </a:xfrm>
        </p:grpSpPr>
        <p:cxnSp>
          <p:nvCxnSpPr>
            <p:cNvPr id="62" name="Přímá spojnice 61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Skupina 63"/>
          <p:cNvGrpSpPr/>
          <p:nvPr/>
        </p:nvGrpSpPr>
        <p:grpSpPr>
          <a:xfrm>
            <a:off x="6674813" y="6327731"/>
            <a:ext cx="216025" cy="144016"/>
            <a:chOff x="6444208" y="1988840"/>
            <a:chExt cx="216025" cy="144016"/>
          </a:xfrm>
        </p:grpSpPr>
        <p:cxnSp>
          <p:nvCxnSpPr>
            <p:cNvPr id="65" name="Přímá spojnice 64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Skupina 66"/>
          <p:cNvGrpSpPr/>
          <p:nvPr/>
        </p:nvGrpSpPr>
        <p:grpSpPr>
          <a:xfrm>
            <a:off x="6674813" y="3747717"/>
            <a:ext cx="216025" cy="144016"/>
            <a:chOff x="6444208" y="1988840"/>
            <a:chExt cx="216025" cy="144016"/>
          </a:xfrm>
        </p:grpSpPr>
        <p:cxnSp>
          <p:nvCxnSpPr>
            <p:cNvPr id="68" name="Přímá spojnice 67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68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Skupina 69"/>
          <p:cNvGrpSpPr/>
          <p:nvPr/>
        </p:nvGrpSpPr>
        <p:grpSpPr>
          <a:xfrm>
            <a:off x="6674813" y="3945330"/>
            <a:ext cx="216025" cy="144016"/>
            <a:chOff x="6444208" y="1988840"/>
            <a:chExt cx="216025" cy="144016"/>
          </a:xfrm>
        </p:grpSpPr>
        <p:cxnSp>
          <p:nvCxnSpPr>
            <p:cNvPr id="71" name="Přímá spojnice 70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nice 71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Skupina 72"/>
          <p:cNvGrpSpPr/>
          <p:nvPr/>
        </p:nvGrpSpPr>
        <p:grpSpPr>
          <a:xfrm>
            <a:off x="6674813" y="4161354"/>
            <a:ext cx="216025" cy="144016"/>
            <a:chOff x="6444208" y="1988840"/>
            <a:chExt cx="216025" cy="144016"/>
          </a:xfrm>
        </p:grpSpPr>
        <p:cxnSp>
          <p:nvCxnSpPr>
            <p:cNvPr id="74" name="Přímá spojnice 73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Skupina 75"/>
          <p:cNvGrpSpPr/>
          <p:nvPr/>
        </p:nvGrpSpPr>
        <p:grpSpPr>
          <a:xfrm>
            <a:off x="6674813" y="4377378"/>
            <a:ext cx="216025" cy="144016"/>
            <a:chOff x="6444208" y="1988840"/>
            <a:chExt cx="216025" cy="144016"/>
          </a:xfrm>
        </p:grpSpPr>
        <p:cxnSp>
          <p:nvCxnSpPr>
            <p:cNvPr id="77" name="Přímá spojnice 76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nice 77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Skupina 78"/>
          <p:cNvGrpSpPr/>
          <p:nvPr/>
        </p:nvGrpSpPr>
        <p:grpSpPr>
          <a:xfrm>
            <a:off x="6674813" y="2900396"/>
            <a:ext cx="216025" cy="144016"/>
            <a:chOff x="6444208" y="1988840"/>
            <a:chExt cx="216025" cy="144016"/>
          </a:xfrm>
        </p:grpSpPr>
        <p:cxnSp>
          <p:nvCxnSpPr>
            <p:cNvPr id="80" name="Přímá spojnice 79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Přímá spojnice 80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Skupina 81"/>
          <p:cNvGrpSpPr/>
          <p:nvPr/>
        </p:nvGrpSpPr>
        <p:grpSpPr>
          <a:xfrm>
            <a:off x="6674813" y="3110283"/>
            <a:ext cx="216025" cy="144016"/>
            <a:chOff x="6444208" y="1988840"/>
            <a:chExt cx="216025" cy="144016"/>
          </a:xfrm>
        </p:grpSpPr>
        <p:cxnSp>
          <p:nvCxnSpPr>
            <p:cNvPr id="83" name="Přímá spojnice 82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Přímá spojnice 83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Skupina 84"/>
          <p:cNvGrpSpPr/>
          <p:nvPr/>
        </p:nvGrpSpPr>
        <p:grpSpPr>
          <a:xfrm>
            <a:off x="6674813" y="3326307"/>
            <a:ext cx="216025" cy="144016"/>
            <a:chOff x="6444208" y="1988840"/>
            <a:chExt cx="216025" cy="144016"/>
          </a:xfrm>
        </p:grpSpPr>
        <p:cxnSp>
          <p:nvCxnSpPr>
            <p:cNvPr id="86" name="Přímá spojnice 85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Přímá spojnice 86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Skupina 87"/>
          <p:cNvGrpSpPr/>
          <p:nvPr/>
        </p:nvGrpSpPr>
        <p:grpSpPr>
          <a:xfrm>
            <a:off x="6674813" y="3542331"/>
            <a:ext cx="216025" cy="144016"/>
            <a:chOff x="6444208" y="1988840"/>
            <a:chExt cx="216025" cy="144016"/>
          </a:xfrm>
        </p:grpSpPr>
        <p:cxnSp>
          <p:nvCxnSpPr>
            <p:cNvPr id="89" name="Přímá spojnice 88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Přímá spojnice 89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Skupina 93"/>
          <p:cNvGrpSpPr/>
          <p:nvPr/>
        </p:nvGrpSpPr>
        <p:grpSpPr>
          <a:xfrm>
            <a:off x="6674812" y="2240050"/>
            <a:ext cx="216025" cy="144016"/>
            <a:chOff x="6444208" y="1988840"/>
            <a:chExt cx="216025" cy="144016"/>
          </a:xfrm>
        </p:grpSpPr>
        <p:cxnSp>
          <p:nvCxnSpPr>
            <p:cNvPr id="95" name="Přímá spojnice 94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Přímá spojnice 95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Skupina 96"/>
          <p:cNvGrpSpPr/>
          <p:nvPr/>
        </p:nvGrpSpPr>
        <p:grpSpPr>
          <a:xfrm>
            <a:off x="6674812" y="2456074"/>
            <a:ext cx="216025" cy="144016"/>
            <a:chOff x="6444208" y="1988840"/>
            <a:chExt cx="216025" cy="144016"/>
          </a:xfrm>
        </p:grpSpPr>
        <p:cxnSp>
          <p:nvCxnSpPr>
            <p:cNvPr id="98" name="Přímá spojnice 97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Přímá spojnice 98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Skupina 99"/>
          <p:cNvGrpSpPr/>
          <p:nvPr/>
        </p:nvGrpSpPr>
        <p:grpSpPr>
          <a:xfrm>
            <a:off x="6674812" y="2678235"/>
            <a:ext cx="216025" cy="144016"/>
            <a:chOff x="6444208" y="1988840"/>
            <a:chExt cx="216025" cy="144016"/>
          </a:xfrm>
        </p:grpSpPr>
        <p:cxnSp>
          <p:nvCxnSpPr>
            <p:cNvPr id="101" name="Přímá spojnice 100"/>
            <p:cNvCxnSpPr/>
            <p:nvPr/>
          </p:nvCxnSpPr>
          <p:spPr>
            <a:xfrm>
              <a:off x="6444208" y="1988840"/>
              <a:ext cx="216024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Přímá spojnice 101"/>
            <p:cNvCxnSpPr/>
            <p:nvPr/>
          </p:nvCxnSpPr>
          <p:spPr>
            <a:xfrm flipH="1">
              <a:off x="6444208" y="1988840"/>
              <a:ext cx="216025" cy="144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2" name="Přímá spojnice 91"/>
          <p:cNvCxnSpPr/>
          <p:nvPr/>
        </p:nvCxnSpPr>
        <p:spPr>
          <a:xfrm flipH="1" flipV="1">
            <a:off x="5774835" y="5277745"/>
            <a:ext cx="1173429" cy="887559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Přímá spojnice 105"/>
          <p:cNvCxnSpPr/>
          <p:nvPr/>
        </p:nvCxnSpPr>
        <p:spPr>
          <a:xfrm flipH="1" flipV="1">
            <a:off x="5774835" y="4860435"/>
            <a:ext cx="1173429" cy="89737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Přímá spojnice 106"/>
          <p:cNvCxnSpPr/>
          <p:nvPr/>
        </p:nvCxnSpPr>
        <p:spPr>
          <a:xfrm flipH="1" flipV="1">
            <a:off x="5799383" y="4651780"/>
            <a:ext cx="1148881" cy="19767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Přímá spojnice 107"/>
          <p:cNvCxnSpPr/>
          <p:nvPr/>
        </p:nvCxnSpPr>
        <p:spPr>
          <a:xfrm flipH="1">
            <a:off x="5799383" y="1844824"/>
            <a:ext cx="1148881" cy="3279498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3" name="Tabulka 102"/>
          <p:cNvGraphicFramePr>
            <a:graphicFrameLocks noGrp="1"/>
          </p:cNvGraphicFramePr>
          <p:nvPr>
            <p:extLst/>
          </p:nvPr>
        </p:nvGraphicFramePr>
        <p:xfrm>
          <a:off x="1259632" y="242933"/>
          <a:ext cx="2151856" cy="62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endParaRPr lang="en-US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10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0F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0D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0C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0B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0A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09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08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07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06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05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04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03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02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01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free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720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page 0</a:t>
                      </a:r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2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200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  <p:sp>
        <p:nvSpPr>
          <p:cNvPr id="104" name="Obdélník 103"/>
          <p:cNvSpPr/>
          <p:nvPr/>
        </p:nvSpPr>
        <p:spPr>
          <a:xfrm>
            <a:off x="827584" y="6548948"/>
            <a:ext cx="2808312" cy="197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B’s virtual address space (VA)</a:t>
            </a:r>
            <a:endParaRPr lang="cs-CZ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Volný tvar 29"/>
          <p:cNvSpPr/>
          <p:nvPr/>
        </p:nvSpPr>
        <p:spPr>
          <a:xfrm>
            <a:off x="7143145" y="141149"/>
            <a:ext cx="896211" cy="1080097"/>
          </a:xfrm>
          <a:custGeom>
            <a:avLst/>
            <a:gdLst>
              <a:gd name="connsiteX0" fmla="*/ 896211 w 896211"/>
              <a:gd name="connsiteY0" fmla="*/ 1080097 h 1080097"/>
              <a:gd name="connsiteX1" fmla="*/ 853252 w 896211"/>
              <a:gd name="connsiteY1" fmla="*/ 1037138 h 1080097"/>
              <a:gd name="connsiteX2" fmla="*/ 847115 w 896211"/>
              <a:gd name="connsiteY2" fmla="*/ 1012591 h 1080097"/>
              <a:gd name="connsiteX3" fmla="*/ 834842 w 896211"/>
              <a:gd name="connsiteY3" fmla="*/ 975769 h 1080097"/>
              <a:gd name="connsiteX4" fmla="*/ 828705 w 896211"/>
              <a:gd name="connsiteY4" fmla="*/ 957358 h 1080097"/>
              <a:gd name="connsiteX5" fmla="*/ 822568 w 896211"/>
              <a:gd name="connsiteY5" fmla="*/ 902126 h 1080097"/>
              <a:gd name="connsiteX6" fmla="*/ 816431 w 896211"/>
              <a:gd name="connsiteY6" fmla="*/ 871442 h 1080097"/>
              <a:gd name="connsiteX7" fmla="*/ 822568 w 896211"/>
              <a:gd name="connsiteY7" fmla="*/ 767114 h 1080097"/>
              <a:gd name="connsiteX8" fmla="*/ 816431 w 896211"/>
              <a:gd name="connsiteY8" fmla="*/ 319119 h 1080097"/>
              <a:gd name="connsiteX9" fmla="*/ 810294 w 896211"/>
              <a:gd name="connsiteY9" fmla="*/ 270024 h 1080097"/>
              <a:gd name="connsiteX10" fmla="*/ 804157 w 896211"/>
              <a:gd name="connsiteY10" fmla="*/ 208655 h 1080097"/>
              <a:gd name="connsiteX11" fmla="*/ 791883 w 896211"/>
              <a:gd name="connsiteY11" fmla="*/ 190244 h 1080097"/>
              <a:gd name="connsiteX12" fmla="*/ 748925 w 896211"/>
              <a:gd name="connsiteY12" fmla="*/ 153423 h 1080097"/>
              <a:gd name="connsiteX13" fmla="*/ 712103 w 896211"/>
              <a:gd name="connsiteY13" fmla="*/ 135012 h 1080097"/>
              <a:gd name="connsiteX14" fmla="*/ 699829 w 896211"/>
              <a:gd name="connsiteY14" fmla="*/ 116601 h 1080097"/>
              <a:gd name="connsiteX15" fmla="*/ 663008 w 896211"/>
              <a:gd name="connsiteY15" fmla="*/ 98191 h 1080097"/>
              <a:gd name="connsiteX16" fmla="*/ 638460 w 896211"/>
              <a:gd name="connsiteY16" fmla="*/ 85917 h 1080097"/>
              <a:gd name="connsiteX17" fmla="*/ 620050 w 896211"/>
              <a:gd name="connsiteY17" fmla="*/ 79780 h 1080097"/>
              <a:gd name="connsiteX18" fmla="*/ 601639 w 896211"/>
              <a:gd name="connsiteY18" fmla="*/ 67506 h 1080097"/>
              <a:gd name="connsiteX19" fmla="*/ 577091 w 896211"/>
              <a:gd name="connsiteY19" fmla="*/ 61369 h 1080097"/>
              <a:gd name="connsiteX20" fmla="*/ 558681 w 896211"/>
              <a:gd name="connsiteY20" fmla="*/ 55232 h 1080097"/>
              <a:gd name="connsiteX21" fmla="*/ 534133 w 896211"/>
              <a:gd name="connsiteY21" fmla="*/ 49095 h 1080097"/>
              <a:gd name="connsiteX22" fmla="*/ 460490 w 896211"/>
              <a:gd name="connsiteY22" fmla="*/ 30685 h 1080097"/>
              <a:gd name="connsiteX23" fmla="*/ 442079 w 896211"/>
              <a:gd name="connsiteY23" fmla="*/ 24548 h 1080097"/>
              <a:gd name="connsiteX24" fmla="*/ 374573 w 896211"/>
              <a:gd name="connsiteY24" fmla="*/ 12274 h 1080097"/>
              <a:gd name="connsiteX25" fmla="*/ 350025 w 896211"/>
              <a:gd name="connsiteY25" fmla="*/ 6137 h 1080097"/>
              <a:gd name="connsiteX26" fmla="*/ 313204 w 896211"/>
              <a:gd name="connsiteY26" fmla="*/ 0 h 1080097"/>
              <a:gd name="connsiteX27" fmla="*/ 208876 w 896211"/>
              <a:gd name="connsiteY27" fmla="*/ 12274 h 1080097"/>
              <a:gd name="connsiteX28" fmla="*/ 165918 w 896211"/>
              <a:gd name="connsiteY28" fmla="*/ 36821 h 1080097"/>
              <a:gd name="connsiteX29" fmla="*/ 147507 w 896211"/>
              <a:gd name="connsiteY29" fmla="*/ 42958 h 1080097"/>
              <a:gd name="connsiteX30" fmla="*/ 129097 w 896211"/>
              <a:gd name="connsiteY30" fmla="*/ 61369 h 1080097"/>
              <a:gd name="connsiteX31" fmla="*/ 67727 w 896211"/>
              <a:gd name="connsiteY31" fmla="*/ 116601 h 1080097"/>
              <a:gd name="connsiteX32" fmla="*/ 43180 w 896211"/>
              <a:gd name="connsiteY32" fmla="*/ 153423 h 1080097"/>
              <a:gd name="connsiteX33" fmla="*/ 24769 w 896211"/>
              <a:gd name="connsiteY33" fmla="*/ 220929 h 1080097"/>
              <a:gd name="connsiteX34" fmla="*/ 18632 w 896211"/>
              <a:gd name="connsiteY34" fmla="*/ 239340 h 1080097"/>
              <a:gd name="connsiteX35" fmla="*/ 12495 w 896211"/>
              <a:gd name="connsiteY35" fmla="*/ 263887 h 1080097"/>
              <a:gd name="connsiteX36" fmla="*/ 6358 w 896211"/>
              <a:gd name="connsiteY36" fmla="*/ 282298 h 1080097"/>
              <a:gd name="connsiteX37" fmla="*/ 221 w 896211"/>
              <a:gd name="connsiteY37" fmla="*/ 355941 h 1080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96211" h="1080097">
                <a:moveTo>
                  <a:pt x="896211" y="1080097"/>
                </a:moveTo>
                <a:cubicBezTo>
                  <a:pt x="878625" y="1066028"/>
                  <a:pt x="862173" y="1057952"/>
                  <a:pt x="853252" y="1037138"/>
                </a:cubicBezTo>
                <a:cubicBezTo>
                  <a:pt x="849930" y="1029386"/>
                  <a:pt x="849538" y="1020670"/>
                  <a:pt x="847115" y="1012591"/>
                </a:cubicBezTo>
                <a:cubicBezTo>
                  <a:pt x="843397" y="1000199"/>
                  <a:pt x="838933" y="988043"/>
                  <a:pt x="834842" y="975769"/>
                </a:cubicBezTo>
                <a:lnTo>
                  <a:pt x="828705" y="957358"/>
                </a:lnTo>
                <a:cubicBezTo>
                  <a:pt x="826659" y="938947"/>
                  <a:pt x="825188" y="920464"/>
                  <a:pt x="822568" y="902126"/>
                </a:cubicBezTo>
                <a:cubicBezTo>
                  <a:pt x="821093" y="891800"/>
                  <a:pt x="816431" y="881873"/>
                  <a:pt x="816431" y="871442"/>
                </a:cubicBezTo>
                <a:cubicBezTo>
                  <a:pt x="816431" y="836606"/>
                  <a:pt x="820522" y="801890"/>
                  <a:pt x="822568" y="767114"/>
                </a:cubicBezTo>
                <a:cubicBezTo>
                  <a:pt x="820522" y="617782"/>
                  <a:pt x="820117" y="468419"/>
                  <a:pt x="816431" y="319119"/>
                </a:cubicBezTo>
                <a:cubicBezTo>
                  <a:pt x="816024" y="302632"/>
                  <a:pt x="812115" y="286415"/>
                  <a:pt x="810294" y="270024"/>
                </a:cubicBezTo>
                <a:cubicBezTo>
                  <a:pt x="808024" y="249591"/>
                  <a:pt x="808780" y="228687"/>
                  <a:pt x="804157" y="208655"/>
                </a:cubicBezTo>
                <a:cubicBezTo>
                  <a:pt x="802498" y="201468"/>
                  <a:pt x="796605" y="195910"/>
                  <a:pt x="791883" y="190244"/>
                </a:cubicBezTo>
                <a:cubicBezTo>
                  <a:pt x="781992" y="178376"/>
                  <a:pt x="761850" y="160809"/>
                  <a:pt x="748925" y="153423"/>
                </a:cubicBezTo>
                <a:cubicBezTo>
                  <a:pt x="659984" y="102598"/>
                  <a:pt x="808335" y="199167"/>
                  <a:pt x="712103" y="135012"/>
                </a:cubicBezTo>
                <a:cubicBezTo>
                  <a:pt x="708012" y="128875"/>
                  <a:pt x="705044" y="121816"/>
                  <a:pt x="699829" y="116601"/>
                </a:cubicBezTo>
                <a:cubicBezTo>
                  <a:pt x="685088" y="101860"/>
                  <a:pt x="680476" y="105677"/>
                  <a:pt x="663008" y="98191"/>
                </a:cubicBezTo>
                <a:cubicBezTo>
                  <a:pt x="654599" y="94587"/>
                  <a:pt x="646869" y="89521"/>
                  <a:pt x="638460" y="85917"/>
                </a:cubicBezTo>
                <a:cubicBezTo>
                  <a:pt x="632514" y="83369"/>
                  <a:pt x="625836" y="82673"/>
                  <a:pt x="620050" y="79780"/>
                </a:cubicBezTo>
                <a:cubicBezTo>
                  <a:pt x="613453" y="76481"/>
                  <a:pt x="608418" y="70411"/>
                  <a:pt x="601639" y="67506"/>
                </a:cubicBezTo>
                <a:cubicBezTo>
                  <a:pt x="593886" y="64183"/>
                  <a:pt x="585201" y="63686"/>
                  <a:pt x="577091" y="61369"/>
                </a:cubicBezTo>
                <a:cubicBezTo>
                  <a:pt x="570871" y="59592"/>
                  <a:pt x="564901" y="57009"/>
                  <a:pt x="558681" y="55232"/>
                </a:cubicBezTo>
                <a:cubicBezTo>
                  <a:pt x="550571" y="52915"/>
                  <a:pt x="542212" y="51519"/>
                  <a:pt x="534133" y="49095"/>
                </a:cubicBezTo>
                <a:cubicBezTo>
                  <a:pt x="473352" y="30861"/>
                  <a:pt x="521762" y="40896"/>
                  <a:pt x="460490" y="30685"/>
                </a:cubicBezTo>
                <a:cubicBezTo>
                  <a:pt x="454353" y="28639"/>
                  <a:pt x="448355" y="26117"/>
                  <a:pt x="442079" y="24548"/>
                </a:cubicBezTo>
                <a:cubicBezTo>
                  <a:pt x="415749" y="17965"/>
                  <a:pt x="401933" y="17746"/>
                  <a:pt x="374573" y="12274"/>
                </a:cubicBezTo>
                <a:cubicBezTo>
                  <a:pt x="366302" y="10620"/>
                  <a:pt x="358296" y="7791"/>
                  <a:pt x="350025" y="6137"/>
                </a:cubicBezTo>
                <a:cubicBezTo>
                  <a:pt x="337824" y="3697"/>
                  <a:pt x="325478" y="2046"/>
                  <a:pt x="313204" y="0"/>
                </a:cubicBezTo>
                <a:cubicBezTo>
                  <a:pt x="291884" y="1640"/>
                  <a:pt x="238153" y="1295"/>
                  <a:pt x="208876" y="12274"/>
                </a:cubicBezTo>
                <a:cubicBezTo>
                  <a:pt x="165847" y="28410"/>
                  <a:pt x="201524" y="19019"/>
                  <a:pt x="165918" y="36821"/>
                </a:cubicBezTo>
                <a:cubicBezTo>
                  <a:pt x="160132" y="39714"/>
                  <a:pt x="153644" y="40912"/>
                  <a:pt x="147507" y="42958"/>
                </a:cubicBezTo>
                <a:cubicBezTo>
                  <a:pt x="141370" y="49095"/>
                  <a:pt x="135764" y="55813"/>
                  <a:pt x="129097" y="61369"/>
                </a:cubicBezTo>
                <a:cubicBezTo>
                  <a:pt x="98181" y="87133"/>
                  <a:pt x="103971" y="62232"/>
                  <a:pt x="67727" y="116601"/>
                </a:cubicBezTo>
                <a:cubicBezTo>
                  <a:pt x="59545" y="128875"/>
                  <a:pt x="47845" y="139429"/>
                  <a:pt x="43180" y="153423"/>
                </a:cubicBezTo>
                <a:cubicBezTo>
                  <a:pt x="16849" y="232413"/>
                  <a:pt x="42117" y="151538"/>
                  <a:pt x="24769" y="220929"/>
                </a:cubicBezTo>
                <a:cubicBezTo>
                  <a:pt x="23200" y="227205"/>
                  <a:pt x="20409" y="233120"/>
                  <a:pt x="18632" y="239340"/>
                </a:cubicBezTo>
                <a:cubicBezTo>
                  <a:pt x="16315" y="247450"/>
                  <a:pt x="14812" y="255777"/>
                  <a:pt x="12495" y="263887"/>
                </a:cubicBezTo>
                <a:cubicBezTo>
                  <a:pt x="10718" y="270107"/>
                  <a:pt x="7761" y="275983"/>
                  <a:pt x="6358" y="282298"/>
                </a:cubicBezTo>
                <a:cubicBezTo>
                  <a:pt x="-1797" y="318994"/>
                  <a:pt x="221" y="318742"/>
                  <a:pt x="221" y="355941"/>
                </a:cubicBezTo>
              </a:path>
            </a:pathLst>
          </a:custGeom>
          <a:ln>
            <a:prstDash val="sysDash"/>
            <a:headEnd type="none" w="med" len="med"/>
            <a:tailEnd type="arrow" w="med" len="lg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105" name="Přímá spojnice 104"/>
          <p:cNvCxnSpPr/>
          <p:nvPr/>
        </p:nvCxnSpPr>
        <p:spPr>
          <a:xfrm flipH="1">
            <a:off x="5799383" y="986838"/>
            <a:ext cx="1148882" cy="3246524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9" name="Přímá spojnice 108"/>
          <p:cNvCxnSpPr/>
          <p:nvPr/>
        </p:nvCxnSpPr>
        <p:spPr>
          <a:xfrm flipH="1">
            <a:off x="5799383" y="2060848"/>
            <a:ext cx="1148881" cy="2388538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6790982"/>
      </p:ext>
    </p:extLst>
  </p:cSld>
  <p:clrMapOvr>
    <a:masterClrMapping/>
  </p:clrMapOvr>
</p:sld>
</file>

<file path=ppt/theme/theme1.xml><?xml version="1.0" encoding="utf-8"?>
<a:theme xmlns:a="http://schemas.openxmlformats.org/drawingml/2006/main" name="D3S template">
  <a:themeElements>
    <a:clrScheme name="D3S slides color scheme">
      <a:dk1>
        <a:sysClr val="windowText" lastClr="000000"/>
      </a:dk1>
      <a:lt1>
        <a:srgbClr val="FFFFFF"/>
      </a:lt1>
      <a:dk2>
        <a:srgbClr val="7F7F7F"/>
      </a:dk2>
      <a:lt2>
        <a:srgbClr val="F2F2F2"/>
      </a:lt2>
      <a:accent1>
        <a:srgbClr val="00B0F0"/>
      </a:accent1>
      <a:accent2>
        <a:srgbClr val="F79646"/>
      </a:accent2>
      <a:accent3>
        <a:srgbClr val="4BACC6"/>
      </a:accent3>
      <a:accent4>
        <a:srgbClr val="9BBB59"/>
      </a:accent4>
      <a:accent5>
        <a:srgbClr val="C0504D"/>
      </a:accent5>
      <a:accent6>
        <a:srgbClr val="800080"/>
      </a:accent6>
      <a:hlink>
        <a:srgbClr val="00B0F0"/>
      </a:hlink>
      <a:folHlink>
        <a:srgbClr val="4F81BD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D3S template</Template>
  <TotalTime>4437</TotalTime>
  <Words>1633</Words>
  <Application>Microsoft Office PowerPoint</Application>
  <PresentationFormat>Předvádění na obrazovce (4:3)</PresentationFormat>
  <Paragraphs>811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9" baseType="lpstr">
      <vt:lpstr>Arial</vt:lpstr>
      <vt:lpstr>Calibri</vt:lpstr>
      <vt:lpstr>Century</vt:lpstr>
      <vt:lpstr>Consolas</vt:lpstr>
      <vt:lpstr>Courier New</vt:lpstr>
      <vt:lpstr>Times New Roman</vt:lpstr>
      <vt:lpstr>Verdana</vt:lpstr>
      <vt:lpstr>D3S template</vt:lpstr>
      <vt:lpstr>Prezentace aplikace PowerPoint</vt:lpstr>
      <vt:lpstr>Prezentace aplikace PowerPoint</vt:lpstr>
      <vt:lpstr>Prezentace aplikace PowerPoint</vt:lpstr>
      <vt:lpstr>Maoni Stephens – sole author of .NET GC</vt:lpstr>
      <vt:lpstr>Maoni Stephens – sole author of .NET GC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Workstation mode GC</vt:lpstr>
      <vt:lpstr>Server mode GC</vt:lpstr>
      <vt:lpstr>Workstation background/concurrent GC</vt:lpstr>
      <vt:lpstr>How Would You Implement List&lt;T&gt;.Clear()?</vt:lpstr>
      <vt:lpstr>How Would You Implement List&lt;T&gt;.Clear()?</vt:lpstr>
      <vt:lpstr>CLI Type Inheritance</vt:lpstr>
      <vt:lpstr>Char Literals &amp; Escape Sequences</vt:lpstr>
      <vt:lpstr>What about String.Substring?</vt:lpstr>
      <vt:lpstr>Prezentace aplikace PowerPoint</vt:lpstr>
      <vt:lpstr>Prezentace aplikace PowerPoint</vt:lpstr>
    </vt:vector>
  </TitlesOfParts>
  <Company>Sharewood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Classes</dc:title>
  <dc:creator>Pavel Ježek</dc:creator>
  <cp:lastModifiedBy>Sonic</cp:lastModifiedBy>
  <cp:revision>129</cp:revision>
  <dcterms:created xsi:type="dcterms:W3CDTF">2006-10-10T18:27:24Z</dcterms:created>
  <dcterms:modified xsi:type="dcterms:W3CDTF">2024-01-13T01:32:03Z</dcterms:modified>
</cp:coreProperties>
</file>