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27"/>
  </p:notesMasterIdLst>
  <p:sldIdLst>
    <p:sldId id="256" r:id="rId2"/>
    <p:sldId id="393" r:id="rId3"/>
    <p:sldId id="391" r:id="rId4"/>
    <p:sldId id="392" r:id="rId5"/>
    <p:sldId id="362" r:id="rId6"/>
    <p:sldId id="389" r:id="rId7"/>
    <p:sldId id="409" r:id="rId8"/>
    <p:sldId id="408" r:id="rId9"/>
    <p:sldId id="406" r:id="rId10"/>
    <p:sldId id="405" r:id="rId11"/>
    <p:sldId id="407" r:id="rId12"/>
    <p:sldId id="404" r:id="rId13"/>
    <p:sldId id="403" r:id="rId14"/>
    <p:sldId id="402" r:id="rId15"/>
    <p:sldId id="401" r:id="rId16"/>
    <p:sldId id="410" r:id="rId17"/>
    <p:sldId id="400" r:id="rId18"/>
    <p:sldId id="399" r:id="rId19"/>
    <p:sldId id="398" r:id="rId20"/>
    <p:sldId id="411" r:id="rId21"/>
    <p:sldId id="397" r:id="rId22"/>
    <p:sldId id="394" r:id="rId23"/>
    <p:sldId id="395" r:id="rId24"/>
    <p:sldId id="396" r:id="rId25"/>
    <p:sldId id="390" r:id="rId2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ED"/>
    <a:srgbClr val="88A945"/>
    <a:srgbClr val="FF0000"/>
    <a:srgbClr val="677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9" autoAdjust="0"/>
    <p:restoredTop sz="94660"/>
  </p:normalViewPr>
  <p:slideViewPr>
    <p:cSldViewPr>
      <p:cViewPr varScale="1">
        <p:scale>
          <a:sx n="121" d="100"/>
          <a:sy n="121" d="100"/>
        </p:scale>
        <p:origin x="160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4E5D35-4E42-419E-AD3C-53338384C6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45920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AC22BE-C237-49E6-8098-C33A48402A3F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cs-CZ"/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gradFill flip="none" rotWithShape="1">
          <a:gsLst>
            <a:gs pos="50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3036499"/>
            <a:ext cx="7920880" cy="1764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20688"/>
            <a:ext cx="7858180" cy="2088232"/>
          </a:xfrm>
        </p:spPr>
        <p:txBody>
          <a:bodyPr anchor="b" anchorCtr="0">
            <a:noAutofit/>
          </a:bodyPr>
          <a:lstStyle>
            <a:lvl1pPr algn="ctr"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91880" y="3290114"/>
            <a:ext cx="4968552" cy="1723062"/>
          </a:xfrm>
        </p:spPr>
        <p:txBody>
          <a:bodyPr/>
          <a:lstStyle>
            <a:lvl1pPr marL="0" indent="0" algn="r">
              <a:buNone/>
              <a:defRPr b="1" i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Author</a:t>
            </a:r>
            <a:r>
              <a:rPr lang="en-US" dirty="0"/>
              <a:t>(s)</a:t>
            </a:r>
          </a:p>
        </p:txBody>
      </p:sp>
      <p:pic>
        <p:nvPicPr>
          <p:cNvPr id="3074" name="Picture 2" descr="C:\Repositories\MFF\organisation\MFF\DDDS\Logo\D3S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98" y="3361552"/>
            <a:ext cx="2773982" cy="857256"/>
          </a:xfrm>
          <a:prstGeom prst="rect">
            <a:avLst/>
          </a:prstGeom>
          <a:noFill/>
        </p:spPr>
      </p:pic>
      <p:pic>
        <p:nvPicPr>
          <p:cNvPr id="3076" name="Picture 4" descr="C:\Repositories\MFF\organisation\MFF\DDDS\Logo\karel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0000"/>
          </a:blip>
          <a:srcRect/>
          <a:stretch>
            <a:fillRect/>
          </a:stretch>
        </p:blipFill>
        <p:spPr bwMode="auto">
          <a:xfrm>
            <a:off x="1113554" y="4531943"/>
            <a:ext cx="1496672" cy="145243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17201" y="6007860"/>
            <a:ext cx="2303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CHARLES UNIVERSITY </a:t>
            </a:r>
            <a:r>
              <a:rPr lang="cs-CZ" sz="1200" b="1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US" sz="1200" b="1" cap="non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PRAGUE</a:t>
            </a:r>
            <a:endParaRPr lang="cs-CZ" sz="1200" b="0" cap="none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7529" y="2989372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u="none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http://d3s.mff.cuni.cz/~jezek</a:t>
            </a:r>
            <a:endParaRPr lang="cs-CZ" sz="1200" b="0" u="none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6248345"/>
            <a:ext cx="265435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88900" dist="38100" dir="2700000" algn="tl" rotWithShape="0">
              <a:prstClr val="black">
                <a:alpha val="33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faculty of mathematics and physics</a:t>
            </a:r>
            <a:endParaRPr kumimoji="0" lang="cs-CZ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Repositories\MFF\organisation\MFF\DDDS\Slides\slides_logo_faint.png"/>
          <p:cNvPicPr>
            <a:picLocks noChangeAspect="1" noChangeArrowheads="1"/>
          </p:cNvPicPr>
          <p:nvPr/>
        </p:nvPicPr>
        <p:blipFill>
          <a:blip r:embed="rId2" cstate="print"/>
          <a:srcRect r="1729"/>
          <a:stretch>
            <a:fillRect/>
          </a:stretch>
        </p:blipFill>
        <p:spPr bwMode="auto">
          <a:xfrm>
            <a:off x="7519988" y="6088905"/>
            <a:ext cx="1624012" cy="63341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gradFill flip="none" rotWithShape="1">
            <a:gsLst>
              <a:gs pos="75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95000"/>
                </a:schemeClr>
              </a:gs>
              <a:gs pos="75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836712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669360"/>
            <a:ext cx="8604448" cy="188640"/>
          </a:xfrm>
        </p:spPr>
        <p:txBody>
          <a:bodyPr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669360"/>
            <a:ext cx="467544" cy="188640"/>
          </a:xfrm>
          <a:effectLst>
            <a:outerShdw blurRad="50800" dist="38100" dir="2700000" sx="110000" sy="110000" algn="tl" rotWithShape="0">
              <a:schemeClr val="bg1"/>
            </a:outerShdw>
          </a:effectLst>
        </p:spPr>
        <p:txBody>
          <a:bodyPr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E8361A1-175A-42D3-BB19-9AEE94864B6C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  <p:pic>
        <p:nvPicPr>
          <p:cNvPr id="1027" name="Picture 3" descr="C:\Repositories\MFF\organisation\MFF\DDDS\Slides\bar2.png"/>
          <p:cNvPicPr>
            <a:picLocks noChangeAspect="1" noChangeArrowheads="1"/>
          </p:cNvPicPr>
          <p:nvPr/>
        </p:nvPicPr>
        <p:blipFill>
          <a:blip r:embed="rId3" cstate="print"/>
          <a:srcRect l="1150" r="1914"/>
          <a:stretch>
            <a:fillRect/>
          </a:stretch>
        </p:blipFill>
        <p:spPr bwMode="auto">
          <a:xfrm flipH="1">
            <a:off x="0" y="787219"/>
            <a:ext cx="9144000" cy="193509"/>
          </a:xfrm>
          <a:prstGeom prst="rect">
            <a:avLst/>
          </a:prstGeom>
          <a:noFill/>
        </p:spPr>
      </p:pic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467544" y="1340768"/>
            <a:ext cx="8208912" cy="504056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9F813-6420-4FB4-98EF-41C2DF390912}" type="slidenum">
              <a:rPr lang="cs-CZ" altLang="en-US"/>
              <a:pPr>
                <a:defRPr/>
              </a:pPr>
              <a:t>‹#›</a:t>
            </a:fld>
            <a:endParaRPr lang="cs-CZ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76" y="71414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level`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44189-8B34-413A-9B65-B8341BD389A4}" type="slidenum">
              <a:rPr lang="cs-CZ" altLang="en-US" smtClean="0"/>
              <a:pPr>
                <a:defRPr/>
              </a:pPr>
              <a:t>‹#›</a:t>
            </a:fld>
            <a:endParaRPr lang="cs-CZ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SzPct val="110000"/>
        <a:buFontTx/>
        <a:buBlip>
          <a:blip r:embed="rId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SzPct val="110000"/>
        <a:buFontTx/>
        <a:buBlip>
          <a:blip r:embed="rId6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SzPct val="110000"/>
        <a:buFontTx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Programming in C# Language</a:t>
            </a:r>
            <a:br>
              <a:rPr lang="en-US" dirty="0"/>
            </a:br>
            <a:r>
              <a:rPr lang="cs-CZ" dirty="0"/>
              <a:t>1</a:t>
            </a:r>
            <a:r>
              <a:rPr lang="cs-CZ" baseline="30000" dirty="0"/>
              <a:t>st</a:t>
            </a:r>
            <a:r>
              <a:rPr lang="en-US" dirty="0"/>
              <a:t> Lecture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59832" y="3290114"/>
            <a:ext cx="5400600" cy="2371134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Pavel</a:t>
            </a:r>
            <a:r>
              <a:rPr lang="en-US" dirty="0"/>
              <a:t> Je</a:t>
            </a:r>
            <a:r>
              <a:rPr lang="cs-CZ" dirty="0" err="1"/>
              <a:t>žek</a:t>
            </a:r>
            <a:br>
              <a:rPr lang="en-US" dirty="0"/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pavel.jezek@d3s.mff.cuni.cz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cs-CZ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i="0" dirty="0">
                <a:solidFill>
                  <a:schemeClr val="tx2">
                    <a:lumMod val="75000"/>
                  </a:schemeClr>
                </a:solidFill>
              </a:rPr>
              <a:t>MS 204 (Mal</a:t>
            </a:r>
            <a:r>
              <a:rPr lang="cs-CZ" i="0" dirty="0">
                <a:solidFill>
                  <a:schemeClr val="tx2">
                    <a:lumMod val="75000"/>
                  </a:schemeClr>
                </a:solidFill>
              </a:rPr>
              <a:t>á Strana)</a:t>
            </a:r>
            <a:br>
              <a:rPr lang="cs-CZ" i="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i="0" dirty="0">
                <a:solidFill>
                  <a:schemeClr val="tx2">
                    <a:lumMod val="75000"/>
                  </a:schemeClr>
                </a:solidFill>
              </a:rPr>
              <a:t>&amp; N234</a:t>
            </a:r>
            <a:r>
              <a:rPr lang="cs-CZ" i="0" dirty="0">
                <a:solidFill>
                  <a:schemeClr val="tx2">
                    <a:lumMod val="75000"/>
                  </a:schemeClr>
                </a:solidFill>
              </a:rPr>
              <a:t> (Impakt)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391025" y="6021388"/>
            <a:ext cx="4752975" cy="8366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Times New Roman" charset="0"/>
              </a:rPr>
              <a:t>Some of the slides are based on University of Linz .NET presentations.</a:t>
            </a:r>
          </a:p>
          <a:p>
            <a:pPr algn="ctr"/>
            <a:r>
              <a:rPr lang="en-US" sz="1200" dirty="0">
                <a:latin typeface="Times New Roman" charset="0"/>
              </a:rPr>
              <a:t>© University of Linz, Institute for System Software, 2004</a:t>
            </a:r>
          </a:p>
          <a:p>
            <a:pPr algn="ctr"/>
            <a:r>
              <a:rPr lang="en-US" sz="1200" dirty="0">
                <a:latin typeface="Times New Roman" charset="0"/>
              </a:rPr>
              <a:t>published under the Microsoft Curriculum License</a:t>
            </a:r>
          </a:p>
          <a:p>
            <a:pPr algn="ctr"/>
            <a:r>
              <a:rPr lang="en-US" sz="1200" dirty="0">
                <a:latin typeface="Times New Roman" charset="0"/>
              </a:rPr>
              <a:t>(http://www.msdnaa.net/curriculum/license_curriculum.aspx)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B5D99-79BA-5885-7C7D-D5B9EAD43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A1E99F-4D85-0DE7-2C6D-8ED749756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Context from Year 1 @ Matfyz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7B6C9EE-9C14-D6E1-00F0-8FE8B0933E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Winter: Principles of Computers</a:t>
            </a:r>
          </a:p>
          <a:p>
            <a:pPr lvl="1"/>
            <a:r>
              <a:rPr lang="en-US" sz="1800" dirty="0"/>
              <a:t>Number and data representation, bitwise operations, basic machine code, etc.</a:t>
            </a:r>
          </a:p>
          <a:p>
            <a:r>
              <a:rPr lang="en-US" sz="2000" dirty="0"/>
              <a:t>Summer: Computer Systems</a:t>
            </a:r>
          </a:p>
          <a:p>
            <a:pPr lvl="1"/>
            <a:r>
              <a:rPr lang="en-US" sz="1800" b="1" dirty="0"/>
              <a:t>C/C++ </a:t>
            </a:r>
            <a:r>
              <a:rPr lang="en-US" sz="1800" dirty="0"/>
              <a:t>– as an educational tool</a:t>
            </a:r>
          </a:p>
          <a:p>
            <a:pPr lvl="1"/>
            <a:r>
              <a:rPr lang="en-US" sz="1800" dirty="0"/>
              <a:t>Machine code, operating systems, etc.</a:t>
            </a:r>
          </a:p>
        </p:txBody>
      </p:sp>
    </p:spTree>
    <p:extLst>
      <p:ext uri="{BB962C8B-B14F-4D97-AF65-F5344CB8AC3E}">
        <p14:creationId xmlns:p14="http://schemas.microsoft.com/office/powerpoint/2010/main" val="447995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6DB92B-D34F-F7BD-68BC-6FD2EBE0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Context from Year 1 @ Matfyz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17D089-FC9F-EABC-7AF2-A41E520C7F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Winter: Principles of Computers</a:t>
            </a:r>
          </a:p>
          <a:p>
            <a:pPr lvl="1"/>
            <a:r>
              <a:rPr lang="en-US" sz="1800" dirty="0"/>
              <a:t>Number and data representation, bitwise operations, basic machine code, etc.</a:t>
            </a:r>
          </a:p>
          <a:p>
            <a:r>
              <a:rPr lang="en-US" sz="2000" dirty="0"/>
              <a:t>Summer: Computer Systems</a:t>
            </a:r>
          </a:p>
          <a:p>
            <a:pPr lvl="1"/>
            <a:r>
              <a:rPr lang="en-US" sz="1800" b="1" dirty="0"/>
              <a:t>C/C++ </a:t>
            </a:r>
            <a:r>
              <a:rPr lang="en-US" sz="1800" dirty="0"/>
              <a:t>– as an educational tool</a:t>
            </a:r>
          </a:p>
          <a:p>
            <a:pPr lvl="1"/>
            <a:r>
              <a:rPr lang="en-US" sz="1800" dirty="0"/>
              <a:t>Machine code, operating systems, etc.</a:t>
            </a:r>
          </a:p>
          <a:p>
            <a:r>
              <a:rPr lang="en-US" sz="2000" dirty="0"/>
              <a:t>Winter: Programming 1</a:t>
            </a:r>
          </a:p>
          <a:p>
            <a:pPr lvl="1"/>
            <a:r>
              <a:rPr lang="en-US" sz="1800" b="1" dirty="0"/>
              <a:t>Python</a:t>
            </a:r>
            <a:r>
              <a:rPr lang="en-US" sz="1800" dirty="0"/>
              <a:t> – as an educational tool</a:t>
            </a:r>
            <a:br>
              <a:rPr lang="en-US" sz="1800" dirty="0"/>
            </a:br>
            <a:r>
              <a:rPr lang="en-US" sz="1800" dirty="0"/>
              <a:t>(was </a:t>
            </a:r>
            <a:r>
              <a:rPr lang="en-US" sz="1800" b="1" dirty="0"/>
              <a:t>not</a:t>
            </a:r>
            <a:r>
              <a:rPr lang="en-US" sz="1800" dirty="0"/>
              <a:t> a </a:t>
            </a:r>
            <a:r>
              <a:rPr lang="en-US" sz="1800" b="1" dirty="0"/>
              <a:t>Python course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9948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6DB92B-D34F-F7BD-68BC-6FD2EBE0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Context from Year 1 @ Matfyz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17D089-FC9F-EABC-7AF2-A41E520C7F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Winter: Principles of Computers</a:t>
            </a:r>
          </a:p>
          <a:p>
            <a:pPr lvl="1"/>
            <a:r>
              <a:rPr lang="en-US" sz="1800" dirty="0"/>
              <a:t>Number and data representation, bitwise operations, basic machine code, etc.</a:t>
            </a:r>
          </a:p>
          <a:p>
            <a:r>
              <a:rPr lang="en-US" sz="2000" dirty="0"/>
              <a:t>Summer: Computer Systems</a:t>
            </a:r>
          </a:p>
          <a:p>
            <a:pPr lvl="1"/>
            <a:r>
              <a:rPr lang="en-US" sz="1800" b="1" dirty="0"/>
              <a:t>C/C++ </a:t>
            </a:r>
            <a:r>
              <a:rPr lang="en-US" sz="1800" dirty="0"/>
              <a:t>– as an educational tool</a:t>
            </a:r>
          </a:p>
          <a:p>
            <a:pPr lvl="1"/>
            <a:r>
              <a:rPr lang="en-US" sz="1800" dirty="0"/>
              <a:t>Machine code, operating systems, etc.</a:t>
            </a:r>
          </a:p>
          <a:p>
            <a:r>
              <a:rPr lang="en-US" sz="2000" dirty="0"/>
              <a:t>Winter: Programming 1</a:t>
            </a:r>
          </a:p>
          <a:p>
            <a:pPr lvl="1"/>
            <a:r>
              <a:rPr lang="en-US" sz="1800" b="1" dirty="0"/>
              <a:t>Python</a:t>
            </a:r>
            <a:r>
              <a:rPr lang="en-US" sz="1800" dirty="0"/>
              <a:t> – as an educational tool</a:t>
            </a:r>
            <a:br>
              <a:rPr lang="en-US" sz="1800" dirty="0"/>
            </a:br>
            <a:r>
              <a:rPr lang="en-US" sz="1800" dirty="0"/>
              <a:t>(was </a:t>
            </a:r>
            <a:r>
              <a:rPr lang="en-US" sz="1800" b="1" dirty="0"/>
              <a:t>not</a:t>
            </a:r>
            <a:r>
              <a:rPr lang="en-US" sz="1800" dirty="0"/>
              <a:t> a </a:t>
            </a:r>
            <a:r>
              <a:rPr lang="en-US" sz="1800" b="1" dirty="0"/>
              <a:t>Python course</a:t>
            </a:r>
            <a:r>
              <a:rPr lang="en-US" sz="1800" dirty="0"/>
              <a:t>)</a:t>
            </a:r>
          </a:p>
          <a:p>
            <a:r>
              <a:rPr lang="en-US" sz="2000" dirty="0"/>
              <a:t>Summer: Programming 2</a:t>
            </a:r>
          </a:p>
          <a:p>
            <a:pPr lvl="1"/>
            <a:r>
              <a:rPr lang="en-US" sz="1800" b="1" dirty="0"/>
              <a:t>C#</a:t>
            </a:r>
            <a:r>
              <a:rPr lang="en-US" sz="1800" dirty="0"/>
              <a:t> – as an educational tool</a:t>
            </a:r>
            <a:br>
              <a:rPr lang="en-US" sz="1800" dirty="0"/>
            </a:br>
            <a:r>
              <a:rPr lang="en-US" sz="1800" dirty="0"/>
              <a:t>(was </a:t>
            </a:r>
            <a:r>
              <a:rPr lang="en-US" sz="1800" b="1" dirty="0"/>
              <a:t>not</a:t>
            </a:r>
            <a:r>
              <a:rPr lang="en-US" sz="1800" dirty="0"/>
              <a:t> a </a:t>
            </a:r>
            <a:r>
              <a:rPr lang="en-US" sz="1800" b="1" dirty="0"/>
              <a:t>C# course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66995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Volný tvar 32"/>
          <p:cNvSpPr/>
          <p:nvPr/>
        </p:nvSpPr>
        <p:spPr>
          <a:xfrm>
            <a:off x="7563547" y="2132856"/>
            <a:ext cx="1456115" cy="707673"/>
          </a:xfrm>
          <a:custGeom>
            <a:avLst/>
            <a:gdLst>
              <a:gd name="connsiteX0" fmla="*/ 572388 w 1836375"/>
              <a:gd name="connsiteY0" fmla="*/ 14733 h 937887"/>
              <a:gd name="connsiteX1" fmla="*/ 1407766 w 1836375"/>
              <a:gd name="connsiteY1" fmla="*/ 26022 h 937887"/>
              <a:gd name="connsiteX2" fmla="*/ 1814166 w 1836375"/>
              <a:gd name="connsiteY2" fmla="*/ 184066 h 937887"/>
              <a:gd name="connsiteX3" fmla="*/ 1644832 w 1836375"/>
              <a:gd name="connsiteY3" fmla="*/ 872689 h 937887"/>
              <a:gd name="connsiteX4" fmla="*/ 504654 w 1836375"/>
              <a:gd name="connsiteY4" fmla="*/ 895266 h 937887"/>
              <a:gd name="connsiteX5" fmla="*/ 19232 w 1836375"/>
              <a:gd name="connsiteY5" fmla="*/ 748511 h 937887"/>
              <a:gd name="connsiteX6" fmla="*/ 143410 w 1836375"/>
              <a:gd name="connsiteY6" fmla="*/ 172778 h 937887"/>
              <a:gd name="connsiteX7" fmla="*/ 572388 w 1836375"/>
              <a:gd name="connsiteY7" fmla="*/ 14733 h 937887"/>
              <a:gd name="connsiteX0" fmla="*/ 451556 w 1715543"/>
              <a:gd name="connsiteY0" fmla="*/ 14733 h 937887"/>
              <a:gd name="connsiteX1" fmla="*/ 1286934 w 1715543"/>
              <a:gd name="connsiteY1" fmla="*/ 26022 h 937887"/>
              <a:gd name="connsiteX2" fmla="*/ 1693334 w 1715543"/>
              <a:gd name="connsiteY2" fmla="*/ 184066 h 937887"/>
              <a:gd name="connsiteX3" fmla="*/ 1524000 w 1715543"/>
              <a:gd name="connsiteY3" fmla="*/ 872689 h 937887"/>
              <a:gd name="connsiteX4" fmla="*/ 383822 w 1715543"/>
              <a:gd name="connsiteY4" fmla="*/ 895266 h 937887"/>
              <a:gd name="connsiteX5" fmla="*/ 0 w 1715543"/>
              <a:gd name="connsiteY5" fmla="*/ 748511 h 937887"/>
              <a:gd name="connsiteX6" fmla="*/ 22578 w 1715543"/>
              <a:gd name="connsiteY6" fmla="*/ 172778 h 937887"/>
              <a:gd name="connsiteX7" fmla="*/ 451556 w 1715543"/>
              <a:gd name="connsiteY7" fmla="*/ 14733 h 937887"/>
              <a:gd name="connsiteX0" fmla="*/ 508352 w 1772339"/>
              <a:gd name="connsiteY0" fmla="*/ 14733 h 939261"/>
              <a:gd name="connsiteX1" fmla="*/ 1343730 w 1772339"/>
              <a:gd name="connsiteY1" fmla="*/ 26022 h 939261"/>
              <a:gd name="connsiteX2" fmla="*/ 1750130 w 1772339"/>
              <a:gd name="connsiteY2" fmla="*/ 184066 h 939261"/>
              <a:gd name="connsiteX3" fmla="*/ 1580796 w 1772339"/>
              <a:gd name="connsiteY3" fmla="*/ 872689 h 939261"/>
              <a:gd name="connsiteX4" fmla="*/ 440618 w 1772339"/>
              <a:gd name="connsiteY4" fmla="*/ 895266 h 939261"/>
              <a:gd name="connsiteX5" fmla="*/ 32557 w 1772339"/>
              <a:gd name="connsiteY5" fmla="*/ 721779 h 939261"/>
              <a:gd name="connsiteX6" fmla="*/ 79374 w 1772339"/>
              <a:gd name="connsiteY6" fmla="*/ 172778 h 939261"/>
              <a:gd name="connsiteX7" fmla="*/ 508352 w 1772339"/>
              <a:gd name="connsiteY7" fmla="*/ 14733 h 939261"/>
              <a:gd name="connsiteX0" fmla="*/ 429694 w 1693681"/>
              <a:gd name="connsiteY0" fmla="*/ 14733 h 972913"/>
              <a:gd name="connsiteX1" fmla="*/ 1265072 w 1693681"/>
              <a:gd name="connsiteY1" fmla="*/ 26022 h 972913"/>
              <a:gd name="connsiteX2" fmla="*/ 1671472 w 1693681"/>
              <a:gd name="connsiteY2" fmla="*/ 184066 h 972913"/>
              <a:gd name="connsiteX3" fmla="*/ 1502138 w 1693681"/>
              <a:gd name="connsiteY3" fmla="*/ 872689 h 972913"/>
              <a:gd name="connsiteX4" fmla="*/ 361960 w 1693681"/>
              <a:gd name="connsiteY4" fmla="*/ 895266 h 972913"/>
              <a:gd name="connsiteX5" fmla="*/ 716 w 1693681"/>
              <a:gd name="connsiteY5" fmla="*/ 172778 h 972913"/>
              <a:gd name="connsiteX6" fmla="*/ 429694 w 1693681"/>
              <a:gd name="connsiteY6" fmla="*/ 14733 h 972913"/>
              <a:gd name="connsiteX0" fmla="*/ 333689 w 1597676"/>
              <a:gd name="connsiteY0" fmla="*/ 31271 h 974521"/>
              <a:gd name="connsiteX1" fmla="*/ 1169067 w 1597676"/>
              <a:gd name="connsiteY1" fmla="*/ 42560 h 974521"/>
              <a:gd name="connsiteX2" fmla="*/ 1575467 w 1597676"/>
              <a:gd name="connsiteY2" fmla="*/ 200604 h 974521"/>
              <a:gd name="connsiteX3" fmla="*/ 1406133 w 1597676"/>
              <a:gd name="connsiteY3" fmla="*/ 889227 h 974521"/>
              <a:gd name="connsiteX4" fmla="*/ 265955 w 1597676"/>
              <a:gd name="connsiteY4" fmla="*/ 911804 h 974521"/>
              <a:gd name="connsiteX5" fmla="*/ 1669 w 1597676"/>
              <a:gd name="connsiteY5" fmla="*/ 416553 h 974521"/>
              <a:gd name="connsiteX6" fmla="*/ 333689 w 1597676"/>
              <a:gd name="connsiteY6" fmla="*/ 31271 h 974521"/>
              <a:gd name="connsiteX0" fmla="*/ 333689 w 1579169"/>
              <a:gd name="connsiteY0" fmla="*/ 36934 h 972995"/>
              <a:gd name="connsiteX1" fmla="*/ 1169067 w 1579169"/>
              <a:gd name="connsiteY1" fmla="*/ 48223 h 972995"/>
              <a:gd name="connsiteX2" fmla="*/ 1551228 w 1579169"/>
              <a:gd name="connsiteY2" fmla="*/ 326569 h 972995"/>
              <a:gd name="connsiteX3" fmla="*/ 1406133 w 1579169"/>
              <a:gd name="connsiteY3" fmla="*/ 894890 h 972995"/>
              <a:gd name="connsiteX4" fmla="*/ 265955 w 1579169"/>
              <a:gd name="connsiteY4" fmla="*/ 917467 h 972995"/>
              <a:gd name="connsiteX5" fmla="*/ 1669 w 1579169"/>
              <a:gd name="connsiteY5" fmla="*/ 422216 h 972995"/>
              <a:gd name="connsiteX6" fmla="*/ 333689 w 1579169"/>
              <a:gd name="connsiteY6" fmla="*/ 36934 h 972995"/>
              <a:gd name="connsiteX0" fmla="*/ 332142 w 1573655"/>
              <a:gd name="connsiteY0" fmla="*/ 36935 h 945403"/>
              <a:gd name="connsiteX1" fmla="*/ 1167520 w 1573655"/>
              <a:gd name="connsiteY1" fmla="*/ 48224 h 945403"/>
              <a:gd name="connsiteX2" fmla="*/ 1549681 w 1573655"/>
              <a:gd name="connsiteY2" fmla="*/ 326570 h 945403"/>
              <a:gd name="connsiteX3" fmla="*/ 1404586 w 1573655"/>
              <a:gd name="connsiteY3" fmla="*/ 894891 h 945403"/>
              <a:gd name="connsiteX4" fmla="*/ 361367 w 1573655"/>
              <a:gd name="connsiteY4" fmla="*/ 864001 h 945403"/>
              <a:gd name="connsiteX5" fmla="*/ 122 w 1573655"/>
              <a:gd name="connsiteY5" fmla="*/ 422217 h 945403"/>
              <a:gd name="connsiteX6" fmla="*/ 332142 w 1573655"/>
              <a:gd name="connsiteY6" fmla="*/ 36935 h 945403"/>
              <a:gd name="connsiteX0" fmla="*/ 332142 w 1573655"/>
              <a:gd name="connsiteY0" fmla="*/ 36935 h 906468"/>
              <a:gd name="connsiteX1" fmla="*/ 1167520 w 1573655"/>
              <a:gd name="connsiteY1" fmla="*/ 48224 h 906468"/>
              <a:gd name="connsiteX2" fmla="*/ 1549681 w 1573655"/>
              <a:gd name="connsiteY2" fmla="*/ 326570 h 906468"/>
              <a:gd name="connsiteX3" fmla="*/ 1404586 w 1573655"/>
              <a:gd name="connsiteY3" fmla="*/ 828057 h 906468"/>
              <a:gd name="connsiteX4" fmla="*/ 361367 w 1573655"/>
              <a:gd name="connsiteY4" fmla="*/ 864001 h 906468"/>
              <a:gd name="connsiteX5" fmla="*/ 122 w 1573655"/>
              <a:gd name="connsiteY5" fmla="*/ 422217 h 906468"/>
              <a:gd name="connsiteX6" fmla="*/ 332142 w 1573655"/>
              <a:gd name="connsiteY6" fmla="*/ 36935 h 906468"/>
              <a:gd name="connsiteX0" fmla="*/ 332142 w 1563291"/>
              <a:gd name="connsiteY0" fmla="*/ 36935 h 945401"/>
              <a:gd name="connsiteX1" fmla="*/ 1167520 w 1563291"/>
              <a:gd name="connsiteY1" fmla="*/ 48224 h 945401"/>
              <a:gd name="connsiteX2" fmla="*/ 1549681 w 1563291"/>
              <a:gd name="connsiteY2" fmla="*/ 326570 h 945401"/>
              <a:gd name="connsiteX3" fmla="*/ 1368226 w 1563291"/>
              <a:gd name="connsiteY3" fmla="*/ 894890 h 945401"/>
              <a:gd name="connsiteX4" fmla="*/ 361367 w 1563291"/>
              <a:gd name="connsiteY4" fmla="*/ 864001 h 945401"/>
              <a:gd name="connsiteX5" fmla="*/ 122 w 1563291"/>
              <a:gd name="connsiteY5" fmla="*/ 422217 h 945401"/>
              <a:gd name="connsiteX6" fmla="*/ 332142 w 1563291"/>
              <a:gd name="connsiteY6" fmla="*/ 36935 h 94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3291" h="945401">
                <a:moveTo>
                  <a:pt x="332142" y="36935"/>
                </a:moveTo>
                <a:cubicBezTo>
                  <a:pt x="526708" y="-25397"/>
                  <a:pt x="964597" y="-49"/>
                  <a:pt x="1167520" y="48224"/>
                </a:cubicBezTo>
                <a:cubicBezTo>
                  <a:pt x="1370443" y="96497"/>
                  <a:pt x="1516230" y="185459"/>
                  <a:pt x="1549681" y="326570"/>
                </a:cubicBezTo>
                <a:cubicBezTo>
                  <a:pt x="1583132" y="467681"/>
                  <a:pt x="1566278" y="805318"/>
                  <a:pt x="1368226" y="894890"/>
                </a:cubicBezTo>
                <a:cubicBezTo>
                  <a:pt x="1170174" y="984462"/>
                  <a:pt x="589384" y="942780"/>
                  <a:pt x="361367" y="864001"/>
                </a:cubicBezTo>
                <a:cubicBezTo>
                  <a:pt x="133350" y="785222"/>
                  <a:pt x="4993" y="560061"/>
                  <a:pt x="122" y="422217"/>
                </a:cubicBezTo>
                <a:cubicBezTo>
                  <a:pt x="-4749" y="284373"/>
                  <a:pt x="137576" y="99267"/>
                  <a:pt x="332142" y="36935"/>
                </a:cubicBezTo>
                <a:close/>
              </a:path>
            </a:pathLst>
          </a:custGeom>
          <a:gradFill>
            <a:gsLst>
              <a:gs pos="0">
                <a:schemeClr val="dk1">
                  <a:tint val="50000"/>
                  <a:satMod val="300000"/>
                  <a:alpha val="50000"/>
                </a:schemeClr>
              </a:gs>
              <a:gs pos="35000">
                <a:schemeClr val="dk1">
                  <a:tint val="37000"/>
                  <a:satMod val="300000"/>
                  <a:alpha val="13000"/>
                </a:schemeClr>
              </a:gs>
              <a:gs pos="100000">
                <a:schemeClr val="dk1">
                  <a:tint val="15000"/>
                  <a:satMod val="350000"/>
                  <a:alpha val="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81" name="Volný tvar 80"/>
          <p:cNvSpPr/>
          <p:nvPr/>
        </p:nvSpPr>
        <p:spPr>
          <a:xfrm>
            <a:off x="133367" y="1884208"/>
            <a:ext cx="6805610" cy="4465933"/>
          </a:xfrm>
          <a:custGeom>
            <a:avLst/>
            <a:gdLst>
              <a:gd name="connsiteX0" fmla="*/ 1040677 w 6805610"/>
              <a:gd name="connsiteY0" fmla="*/ 12325 h 4465933"/>
              <a:gd name="connsiteX1" fmla="*/ 2158277 w 6805610"/>
              <a:gd name="connsiteY1" fmla="*/ 215525 h 4465933"/>
              <a:gd name="connsiteX2" fmla="*/ 2632411 w 6805610"/>
              <a:gd name="connsiteY2" fmla="*/ 1197659 h 4465933"/>
              <a:gd name="connsiteX3" fmla="*/ 3275877 w 6805610"/>
              <a:gd name="connsiteY3" fmla="*/ 1570192 h 4465933"/>
              <a:gd name="connsiteX4" fmla="*/ 3400055 w 6805610"/>
              <a:gd name="connsiteY4" fmla="*/ 2270103 h 4465933"/>
              <a:gd name="connsiteX5" fmla="*/ 4054811 w 6805610"/>
              <a:gd name="connsiteY5" fmla="*/ 2653925 h 4465933"/>
              <a:gd name="connsiteX6" fmla="*/ 6425477 w 6805610"/>
              <a:gd name="connsiteY6" fmla="*/ 2845836 h 4465933"/>
              <a:gd name="connsiteX7" fmla="*/ 6752855 w 6805610"/>
              <a:gd name="connsiteY7" fmla="*/ 3421570 h 4465933"/>
              <a:gd name="connsiteX8" fmla="*/ 5917477 w 6805610"/>
              <a:gd name="connsiteY8" fmla="*/ 3827970 h 4465933"/>
              <a:gd name="connsiteX9" fmla="*/ 2293744 w 6805610"/>
              <a:gd name="connsiteY9" fmla="*/ 3861836 h 4465933"/>
              <a:gd name="connsiteX10" fmla="*/ 1514811 w 6805610"/>
              <a:gd name="connsiteY10" fmla="*/ 4381125 h 4465933"/>
              <a:gd name="connsiteX11" fmla="*/ 261744 w 6805610"/>
              <a:gd name="connsiteY11" fmla="*/ 4369836 h 4465933"/>
              <a:gd name="connsiteX12" fmla="*/ 2100 w 6805610"/>
              <a:gd name="connsiteY12" fmla="*/ 3455436 h 4465933"/>
              <a:gd name="connsiteX13" fmla="*/ 194011 w 6805610"/>
              <a:gd name="connsiteY13" fmla="*/ 441303 h 4465933"/>
              <a:gd name="connsiteX14" fmla="*/ 1040677 w 6805610"/>
              <a:gd name="connsiteY14" fmla="*/ 12325 h 44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05610" h="4465933">
                <a:moveTo>
                  <a:pt x="1040677" y="12325"/>
                </a:moveTo>
                <a:cubicBezTo>
                  <a:pt x="1368055" y="-25305"/>
                  <a:pt x="1892988" y="17969"/>
                  <a:pt x="2158277" y="215525"/>
                </a:cubicBezTo>
                <a:cubicBezTo>
                  <a:pt x="2423566" y="413081"/>
                  <a:pt x="2446144" y="971881"/>
                  <a:pt x="2632411" y="1197659"/>
                </a:cubicBezTo>
                <a:cubicBezTo>
                  <a:pt x="2818678" y="1423437"/>
                  <a:pt x="3147936" y="1391451"/>
                  <a:pt x="3275877" y="1570192"/>
                </a:cubicBezTo>
                <a:cubicBezTo>
                  <a:pt x="3403818" y="1748933"/>
                  <a:pt x="3270233" y="2089481"/>
                  <a:pt x="3400055" y="2270103"/>
                </a:cubicBezTo>
                <a:cubicBezTo>
                  <a:pt x="3529877" y="2450725"/>
                  <a:pt x="3550574" y="2557970"/>
                  <a:pt x="4054811" y="2653925"/>
                </a:cubicBezTo>
                <a:cubicBezTo>
                  <a:pt x="4559048" y="2749881"/>
                  <a:pt x="5975803" y="2717895"/>
                  <a:pt x="6425477" y="2845836"/>
                </a:cubicBezTo>
                <a:cubicBezTo>
                  <a:pt x="6875151" y="2973777"/>
                  <a:pt x="6837522" y="3257881"/>
                  <a:pt x="6752855" y="3421570"/>
                </a:cubicBezTo>
                <a:cubicBezTo>
                  <a:pt x="6668188" y="3585259"/>
                  <a:pt x="6660662" y="3754592"/>
                  <a:pt x="5917477" y="3827970"/>
                </a:cubicBezTo>
                <a:cubicBezTo>
                  <a:pt x="5174292" y="3901348"/>
                  <a:pt x="3027522" y="3769644"/>
                  <a:pt x="2293744" y="3861836"/>
                </a:cubicBezTo>
                <a:cubicBezTo>
                  <a:pt x="1559966" y="3954028"/>
                  <a:pt x="1853478" y="4296458"/>
                  <a:pt x="1514811" y="4381125"/>
                </a:cubicBezTo>
                <a:cubicBezTo>
                  <a:pt x="1176144" y="4465792"/>
                  <a:pt x="513862" y="4524117"/>
                  <a:pt x="261744" y="4369836"/>
                </a:cubicBezTo>
                <a:cubicBezTo>
                  <a:pt x="9626" y="4215555"/>
                  <a:pt x="13389" y="4110191"/>
                  <a:pt x="2100" y="3455436"/>
                </a:cubicBezTo>
                <a:cubicBezTo>
                  <a:pt x="-9189" y="2800681"/>
                  <a:pt x="20915" y="1015155"/>
                  <a:pt x="194011" y="441303"/>
                </a:cubicBezTo>
                <a:cubicBezTo>
                  <a:pt x="367107" y="-132549"/>
                  <a:pt x="713299" y="49955"/>
                  <a:pt x="1040677" y="12325"/>
                </a:cubicBez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80" name="Volný tvar 79"/>
          <p:cNvSpPr/>
          <p:nvPr/>
        </p:nvSpPr>
        <p:spPr>
          <a:xfrm>
            <a:off x="3733800" y="1958296"/>
            <a:ext cx="5326957" cy="2350875"/>
          </a:xfrm>
          <a:custGeom>
            <a:avLst/>
            <a:gdLst>
              <a:gd name="connsiteX0" fmla="*/ 770467 w 5326957"/>
              <a:gd name="connsiteY0" fmla="*/ 28548 h 2350875"/>
              <a:gd name="connsiteX1" fmla="*/ 2068689 w 5326957"/>
              <a:gd name="connsiteY1" fmla="*/ 84993 h 2350875"/>
              <a:gd name="connsiteX2" fmla="*/ 2892778 w 5326957"/>
              <a:gd name="connsiteY2" fmla="*/ 751037 h 2350875"/>
              <a:gd name="connsiteX3" fmla="*/ 4461933 w 5326957"/>
              <a:gd name="connsiteY3" fmla="*/ 1168726 h 2350875"/>
              <a:gd name="connsiteX4" fmla="*/ 5252156 w 5326957"/>
              <a:gd name="connsiteY4" fmla="*/ 1608993 h 2350875"/>
              <a:gd name="connsiteX5" fmla="*/ 5195711 w 5326957"/>
              <a:gd name="connsiteY5" fmla="*/ 2162148 h 2350875"/>
              <a:gd name="connsiteX6" fmla="*/ 4382911 w 5326957"/>
              <a:gd name="connsiteY6" fmla="*/ 2308904 h 2350875"/>
              <a:gd name="connsiteX7" fmla="*/ 826911 w 5326957"/>
              <a:gd name="connsiteY7" fmla="*/ 2263748 h 2350875"/>
              <a:gd name="connsiteX8" fmla="*/ 285044 w 5326957"/>
              <a:gd name="connsiteY8" fmla="*/ 1394504 h 2350875"/>
              <a:gd name="connsiteX9" fmla="*/ 36689 w 5326957"/>
              <a:gd name="connsiteY9" fmla="*/ 875215 h 2350875"/>
              <a:gd name="connsiteX10" fmla="*/ 81844 w 5326957"/>
              <a:gd name="connsiteY10" fmla="*/ 265615 h 2350875"/>
              <a:gd name="connsiteX11" fmla="*/ 770467 w 5326957"/>
              <a:gd name="connsiteY11" fmla="*/ 28548 h 235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326957" h="2350875">
                <a:moveTo>
                  <a:pt x="770467" y="28548"/>
                </a:moveTo>
                <a:cubicBezTo>
                  <a:pt x="1101608" y="-1556"/>
                  <a:pt x="1714971" y="-35422"/>
                  <a:pt x="2068689" y="84993"/>
                </a:cubicBezTo>
                <a:cubicBezTo>
                  <a:pt x="2422407" y="205408"/>
                  <a:pt x="2493904" y="570415"/>
                  <a:pt x="2892778" y="751037"/>
                </a:cubicBezTo>
                <a:cubicBezTo>
                  <a:pt x="3291652" y="931659"/>
                  <a:pt x="4068703" y="1025733"/>
                  <a:pt x="4461933" y="1168726"/>
                </a:cubicBezTo>
                <a:cubicBezTo>
                  <a:pt x="4855163" y="1311719"/>
                  <a:pt x="5129860" y="1443423"/>
                  <a:pt x="5252156" y="1608993"/>
                </a:cubicBezTo>
                <a:cubicBezTo>
                  <a:pt x="5374452" y="1774563"/>
                  <a:pt x="5340585" y="2045496"/>
                  <a:pt x="5195711" y="2162148"/>
                </a:cubicBezTo>
                <a:cubicBezTo>
                  <a:pt x="5050837" y="2278800"/>
                  <a:pt x="5111044" y="2291971"/>
                  <a:pt x="4382911" y="2308904"/>
                </a:cubicBezTo>
                <a:cubicBezTo>
                  <a:pt x="3654778" y="2325837"/>
                  <a:pt x="1509889" y="2416148"/>
                  <a:pt x="826911" y="2263748"/>
                </a:cubicBezTo>
                <a:cubicBezTo>
                  <a:pt x="143933" y="2111348"/>
                  <a:pt x="416748" y="1625926"/>
                  <a:pt x="285044" y="1394504"/>
                </a:cubicBezTo>
                <a:cubicBezTo>
                  <a:pt x="153340" y="1163082"/>
                  <a:pt x="70556" y="1063363"/>
                  <a:pt x="36689" y="875215"/>
                </a:cubicBezTo>
                <a:cubicBezTo>
                  <a:pt x="2822" y="687067"/>
                  <a:pt x="-42334" y="404845"/>
                  <a:pt x="81844" y="265615"/>
                </a:cubicBezTo>
                <a:cubicBezTo>
                  <a:pt x="206022" y="126385"/>
                  <a:pt x="439326" y="58652"/>
                  <a:pt x="770467" y="28548"/>
                </a:cubicBez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 Type System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779912" y="1023505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All types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959932" y="2284677"/>
            <a:ext cx="19442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Reference types</a:t>
            </a:r>
          </a:p>
          <a:p>
            <a:pPr algn="ctr"/>
            <a:r>
              <a:rPr lang="en-US" sz="1400" i="1" noProof="1"/>
              <a:t>(allocated on managed heap)</a:t>
            </a:r>
            <a:endParaRPr lang="en-US" i="1" noProof="1"/>
          </a:p>
        </p:txBody>
      </p:sp>
      <p:sp>
        <p:nvSpPr>
          <p:cNvPr id="7" name="TextovéPole 6"/>
          <p:cNvSpPr txBox="1"/>
          <p:nvPr/>
        </p:nvSpPr>
        <p:spPr>
          <a:xfrm>
            <a:off x="7740352" y="2284677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Pointers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95536" y="2284677"/>
            <a:ext cx="19442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Value types</a:t>
            </a:r>
          </a:p>
          <a:p>
            <a:pPr algn="ctr"/>
            <a:r>
              <a:rPr lang="en-US" sz="1400" i="1" noProof="1"/>
              <a:t>(allocated in-place</a:t>
            </a:r>
            <a:br>
              <a:rPr lang="en-US" sz="1400" i="1" noProof="1"/>
            </a:br>
            <a:r>
              <a:rPr lang="en-US" sz="900" i="1" noProof="1"/>
              <a:t>[with exceptions]</a:t>
            </a:r>
            <a:r>
              <a:rPr lang="en-US" sz="1400" i="1" noProof="1"/>
              <a:t>)</a:t>
            </a:r>
            <a:endParaRPr lang="en-US" i="1" noProof="1"/>
          </a:p>
        </p:txBody>
      </p:sp>
      <p:sp>
        <p:nvSpPr>
          <p:cNvPr id="9" name="TextovéPole 8"/>
          <p:cNvSpPr txBox="1"/>
          <p:nvPr/>
        </p:nvSpPr>
        <p:spPr>
          <a:xfrm>
            <a:off x="4257445" y="3573016"/>
            <a:ext cx="100811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Classes</a:t>
            </a:r>
            <a:br>
              <a:rPr lang="en-US" noProof="1"/>
            </a:br>
            <a:r>
              <a:rPr lang="en-US" sz="1100" noProof="1"/>
              <a:t>(e.g. strings)</a:t>
            </a:r>
            <a:endParaRPr lang="en-US" noProof="1"/>
          </a:p>
        </p:txBody>
      </p:sp>
      <p:sp>
        <p:nvSpPr>
          <p:cNvPr id="10" name="TextovéPole 9"/>
          <p:cNvSpPr txBox="1"/>
          <p:nvPr/>
        </p:nvSpPr>
        <p:spPr>
          <a:xfrm>
            <a:off x="5336964" y="3573016"/>
            <a:ext cx="12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Interfaces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572779" y="3574877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Arrays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7668344" y="357487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Delegates</a:t>
            </a:r>
          </a:p>
        </p:txBody>
      </p:sp>
      <p:cxnSp>
        <p:nvCxnSpPr>
          <p:cNvPr id="14" name="Přímá spojnice se šipkou 13"/>
          <p:cNvCxnSpPr>
            <a:stCxn id="4" idx="2"/>
            <a:endCxn id="6" idx="0"/>
          </p:cNvCxnSpPr>
          <p:nvPr/>
        </p:nvCxnSpPr>
        <p:spPr>
          <a:xfrm>
            <a:off x="4355976" y="1392837"/>
            <a:ext cx="576064" cy="89184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se šipkou 16"/>
          <p:cNvCxnSpPr>
            <a:stCxn id="4" idx="2"/>
            <a:endCxn id="8" idx="0"/>
          </p:cNvCxnSpPr>
          <p:nvPr/>
        </p:nvCxnSpPr>
        <p:spPr>
          <a:xfrm flipH="1">
            <a:off x="1367644" y="1392837"/>
            <a:ext cx="2988332" cy="89184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>
            <a:stCxn id="4" idx="2"/>
            <a:endCxn id="7" idx="0"/>
          </p:cNvCxnSpPr>
          <p:nvPr/>
        </p:nvCxnSpPr>
        <p:spPr>
          <a:xfrm>
            <a:off x="4355976" y="1392837"/>
            <a:ext cx="3960440" cy="89184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>
            <a:stCxn id="6" idx="2"/>
            <a:endCxn id="9" idx="0"/>
          </p:cNvCxnSpPr>
          <p:nvPr/>
        </p:nvCxnSpPr>
        <p:spPr>
          <a:xfrm flipH="1">
            <a:off x="4761501" y="3084896"/>
            <a:ext cx="170539" cy="48812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>
            <a:stCxn id="6" idx="2"/>
            <a:endCxn id="10" idx="0"/>
          </p:cNvCxnSpPr>
          <p:nvPr/>
        </p:nvCxnSpPr>
        <p:spPr>
          <a:xfrm>
            <a:off x="4932040" y="3084896"/>
            <a:ext cx="1034994" cy="48812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>
            <a:stCxn id="6" idx="2"/>
            <a:endCxn id="11" idx="0"/>
          </p:cNvCxnSpPr>
          <p:nvPr/>
        </p:nvCxnSpPr>
        <p:spPr>
          <a:xfrm>
            <a:off x="4932040" y="3084896"/>
            <a:ext cx="2216803" cy="48998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>
            <a:stCxn id="6" idx="2"/>
            <a:endCxn id="12" idx="0"/>
          </p:cNvCxnSpPr>
          <p:nvPr/>
        </p:nvCxnSpPr>
        <p:spPr>
          <a:xfrm>
            <a:off x="4932040" y="3084896"/>
            <a:ext cx="3384376" cy="48998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237161" y="4991222"/>
            <a:ext cx="1566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Simple types</a:t>
            </a:r>
          </a:p>
          <a:p>
            <a:pPr algn="ctr"/>
            <a:r>
              <a:rPr lang="en-US" sz="1400" noProof="1"/>
              <a:t>(Int32, Int64, Double, Boolean, Char, …)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2123728" y="4991778"/>
            <a:ext cx="14463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Nullable&lt;T&gt;</a:t>
            </a:r>
            <a:br>
              <a:rPr lang="en-US" noProof="1"/>
            </a:br>
            <a:r>
              <a:rPr lang="en-US" sz="800" noProof="1"/>
              <a:t>for T being any value type</a:t>
            </a:r>
            <a:endParaRPr lang="en-US" noProof="1"/>
          </a:p>
        </p:txBody>
      </p:sp>
      <p:sp>
        <p:nvSpPr>
          <p:cNvPr id="30" name="TextovéPole 29"/>
          <p:cNvSpPr txBox="1"/>
          <p:nvPr/>
        </p:nvSpPr>
        <p:spPr>
          <a:xfrm>
            <a:off x="1531711" y="3574877"/>
            <a:ext cx="174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Enums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297579" y="3573016"/>
            <a:ext cx="1234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Structures</a:t>
            </a:r>
          </a:p>
        </p:txBody>
      </p:sp>
      <p:cxnSp>
        <p:nvCxnSpPr>
          <p:cNvPr id="49" name="Přímá spojnice se šipkou 48"/>
          <p:cNvCxnSpPr>
            <a:stCxn id="8" idx="2"/>
            <a:endCxn id="31" idx="0"/>
          </p:cNvCxnSpPr>
          <p:nvPr/>
        </p:nvCxnSpPr>
        <p:spPr>
          <a:xfrm flipH="1">
            <a:off x="914645" y="3084896"/>
            <a:ext cx="452999" cy="48812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Přímá spojnice se šipkou 50"/>
          <p:cNvCxnSpPr>
            <a:stCxn id="8" idx="2"/>
            <a:endCxn id="30" idx="0"/>
          </p:cNvCxnSpPr>
          <p:nvPr/>
        </p:nvCxnSpPr>
        <p:spPr>
          <a:xfrm>
            <a:off x="1367644" y="3084896"/>
            <a:ext cx="1036140" cy="48998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ovéPole 51"/>
          <p:cNvSpPr txBox="1"/>
          <p:nvPr/>
        </p:nvSpPr>
        <p:spPr>
          <a:xfrm>
            <a:off x="3779912" y="4982578"/>
            <a:ext cx="267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1"/>
              <a:t>User defined structures</a:t>
            </a:r>
            <a:br>
              <a:rPr lang="en-US" noProof="1"/>
            </a:br>
            <a:r>
              <a:rPr lang="en-US" noProof="1"/>
              <a:t>(struct)</a:t>
            </a:r>
          </a:p>
        </p:txBody>
      </p:sp>
      <p:cxnSp>
        <p:nvCxnSpPr>
          <p:cNvPr id="54" name="Přímá spojnice se šipkou 53"/>
          <p:cNvCxnSpPr>
            <a:stCxn id="31" idx="2"/>
            <a:endCxn id="28" idx="0"/>
          </p:cNvCxnSpPr>
          <p:nvPr/>
        </p:nvCxnSpPr>
        <p:spPr>
          <a:xfrm>
            <a:off x="914645" y="3942348"/>
            <a:ext cx="105517" cy="1048874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nice se šipkou 55"/>
          <p:cNvCxnSpPr>
            <a:cxnSpLocks/>
            <a:stCxn id="31" idx="2"/>
            <a:endCxn id="29" idx="0"/>
          </p:cNvCxnSpPr>
          <p:nvPr/>
        </p:nvCxnSpPr>
        <p:spPr>
          <a:xfrm>
            <a:off x="914645" y="3942348"/>
            <a:ext cx="1932242" cy="104943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nice se šipkou 57"/>
          <p:cNvCxnSpPr>
            <a:stCxn id="31" idx="2"/>
            <a:endCxn id="52" idx="0"/>
          </p:cNvCxnSpPr>
          <p:nvPr/>
        </p:nvCxnSpPr>
        <p:spPr>
          <a:xfrm>
            <a:off x="914645" y="3942348"/>
            <a:ext cx="4203210" cy="1040230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633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Types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92D050"/>
                </a:solidFill>
              </a:rPr>
              <a:t>are value types</a:t>
            </a:r>
            <a:r>
              <a:rPr lang="en-US" sz="2400" dirty="0"/>
              <a:t>)</a:t>
            </a:r>
            <a:endParaRPr lang="en-US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657569"/>
              </p:ext>
            </p:extLst>
          </p:nvPr>
        </p:nvGraphicFramePr>
        <p:xfrm>
          <a:off x="179512" y="1052736"/>
          <a:ext cx="8784976" cy="5074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6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4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.NET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C# Keyword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CLS Compliant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In-place Size in B</a:t>
                      </a:r>
                      <a:r>
                        <a:rPr lang="en-US" sz="1100" baseline="0" dirty="0"/>
                        <a:t>ytes (bits)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System.Byte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 B (8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 … 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System.SByte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sbyte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 B (8</a:t>
                      </a:r>
                      <a:r>
                        <a:rPr lang="en-US" sz="1100" baseline="0" dirty="0"/>
                        <a:t> b)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-128 … 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System.UInt16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ushort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 B (16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 … 65,535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System.Int16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 B (16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-32,768 … 32,767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System.UInt32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uint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 B (32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 … 4,294,967,295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System.Int32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 B (32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-2</a:t>
                      </a:r>
                      <a:r>
                        <a:rPr lang="en-US" sz="1100" baseline="0" dirty="0"/>
                        <a:t>,</a:t>
                      </a:r>
                      <a:r>
                        <a:rPr lang="en-US" sz="1100" dirty="0"/>
                        <a:t>147</a:t>
                      </a:r>
                      <a:r>
                        <a:rPr lang="en-US" sz="1100" baseline="0" dirty="0"/>
                        <a:t>,</a:t>
                      </a:r>
                      <a:r>
                        <a:rPr lang="en-US" sz="1100" dirty="0"/>
                        <a:t>483</a:t>
                      </a:r>
                      <a:r>
                        <a:rPr lang="en-US" sz="1100" baseline="0" dirty="0"/>
                        <a:t>,</a:t>
                      </a:r>
                      <a:r>
                        <a:rPr lang="en-US" sz="1100" dirty="0"/>
                        <a:t>648 … 2</a:t>
                      </a:r>
                      <a:r>
                        <a:rPr lang="en-US" sz="1100" baseline="0" dirty="0"/>
                        <a:t>,</a:t>
                      </a:r>
                      <a:r>
                        <a:rPr lang="en-US" sz="1100" dirty="0"/>
                        <a:t>147</a:t>
                      </a:r>
                      <a:r>
                        <a:rPr lang="en-US" sz="1100" baseline="0" dirty="0"/>
                        <a:t>,</a:t>
                      </a:r>
                      <a:r>
                        <a:rPr lang="en-US" sz="1100" dirty="0"/>
                        <a:t>483</a:t>
                      </a:r>
                      <a:r>
                        <a:rPr lang="en-US" sz="1100" baseline="0" dirty="0"/>
                        <a:t>,</a:t>
                      </a:r>
                      <a:r>
                        <a:rPr lang="en-US" sz="1100" dirty="0"/>
                        <a:t>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System.UInt64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ulong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 B (64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0 … 18,446,744,073,709,551,615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/>
                        <a:t>System.Int64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 B (64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-9,223,372,036,854,775,808 … 9,223,372,036,854,775,807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System.UInt128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16 B (128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49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System.Int128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16 B (128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04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System.Half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 B (16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IEEE 754</a:t>
                      </a:r>
                      <a:r>
                        <a:rPr lang="en-US" sz="1100" baseline="0" dirty="0"/>
                        <a:t> – float16:</a:t>
                      </a:r>
                      <a:br>
                        <a:rPr lang="en-US" sz="1100" baseline="0" dirty="0"/>
                      </a:br>
                      <a:r>
                        <a:rPr lang="en-US" sz="1100" baseline="0" dirty="0"/>
                        <a:t>1-bit sign + 10(+1)-bit mantissa + 5-bit signed exponent</a:t>
                      </a:r>
                      <a:endParaRPr lang="en-US" sz="11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42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System.Single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 B (32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IEEE 754</a:t>
                      </a:r>
                      <a:r>
                        <a:rPr lang="en-US" sz="1100" baseline="0" dirty="0"/>
                        <a:t> - float32:</a:t>
                      </a:r>
                      <a:br>
                        <a:rPr lang="en-US" sz="1100" baseline="0" dirty="0"/>
                      </a:br>
                      <a:r>
                        <a:rPr lang="en-US" sz="1100" baseline="0" dirty="0"/>
                        <a:t>1-bit sign + 23(+1)-bit mantissa + 8-bit signed exponent</a:t>
                      </a:r>
                      <a:endParaRPr lang="en-US" sz="11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System.Double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8 B (64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IEEE 754</a:t>
                      </a:r>
                      <a:r>
                        <a:rPr lang="en-US" sz="1100" baseline="0" dirty="0"/>
                        <a:t>: float64:</a:t>
                      </a:r>
                      <a:br>
                        <a:rPr lang="en-US" sz="1100" baseline="0" dirty="0"/>
                      </a:br>
                      <a:r>
                        <a:rPr lang="en-US" sz="1100" baseline="0" dirty="0"/>
                        <a:t>1-bit sign + 52(+1)-bit mantissa + 11-bit signed exponent</a:t>
                      </a:r>
                      <a:endParaRPr lang="en-US" sz="11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System.Boolean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err="1"/>
                        <a:t>bool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true,</a:t>
                      </a:r>
                      <a:r>
                        <a:rPr lang="en-US" sz="1100" baseline="0" dirty="0"/>
                        <a:t> false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System.Decimal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16 B (128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1-bit sign</a:t>
                      </a:r>
                      <a:r>
                        <a:rPr lang="en-US" sz="1100" baseline="0" dirty="0"/>
                        <a:t> + </a:t>
                      </a:r>
                      <a:r>
                        <a:rPr lang="en-US" sz="1100" dirty="0"/>
                        <a:t>96-bit integer</a:t>
                      </a:r>
                      <a:r>
                        <a:rPr lang="en-US" sz="1100" baseline="0" dirty="0"/>
                        <a:t> / 10</a:t>
                      </a:r>
                      <a:r>
                        <a:rPr lang="en-US" sz="1100" baseline="30000" dirty="0"/>
                        <a:t>0-28</a:t>
                      </a:r>
                      <a:r>
                        <a:rPr lang="en-US" sz="1100" dirty="0"/>
                        <a:t>, i.e.: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±</a:t>
                      </a:r>
                      <a:r>
                        <a:rPr lang="en-US" sz="1100" baseline="0" dirty="0"/>
                        <a:t>2</a:t>
                      </a:r>
                      <a:r>
                        <a:rPr lang="en-US" sz="1100" baseline="30000" dirty="0"/>
                        <a:t>96</a:t>
                      </a:r>
                      <a:r>
                        <a:rPr lang="en-US" sz="1100" baseline="0" dirty="0"/>
                        <a:t> / 10</a:t>
                      </a:r>
                      <a:r>
                        <a:rPr lang="en-US" sz="1100" baseline="30000" dirty="0"/>
                        <a:t>0-28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dirty="0" err="1"/>
                        <a:t>System.Char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 B (16 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UTF-16 characters (Unicode)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Zaoblený obdélník 4"/>
          <p:cNvSpPr/>
          <p:nvPr/>
        </p:nvSpPr>
        <p:spPr>
          <a:xfrm>
            <a:off x="179512" y="6237312"/>
            <a:ext cx="6840760" cy="4320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Compare: in-place size of reference types is platform dependent, e.g. a string variable on a 32-bit platform = 4 B, but on a 64-bit platform = 8 B</a:t>
            </a:r>
          </a:p>
        </p:txBody>
      </p:sp>
    </p:spTree>
    <p:extLst>
      <p:ext uri="{BB962C8B-B14F-4D97-AF65-F5344CB8AC3E}">
        <p14:creationId xmlns:p14="http://schemas.microsoft.com/office/powerpoint/2010/main" val="965940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7761905" y="2970370"/>
            <a:ext cx="1202582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036F99AB-6D41-2F27-B03A-7F6B6D0FD2EF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C4060982-34AA-04FB-2027-223AD03706F2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5068CBA2-2DA7-FC4A-9A46-0F453733D100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099710F-FDFA-632A-39C9-F34FACDCBCCD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D45A7E8-1A85-4027-AA4F-60EFC9843221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0114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7135386" y="2970370"/>
            <a:ext cx="1829101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521E7C68-EC72-AEB1-242D-A5B2B3A97907}"/>
              </a:ext>
            </a:extLst>
          </p:cNvPr>
          <p:cNvSpPr/>
          <p:nvPr/>
        </p:nvSpPr>
        <p:spPr>
          <a:xfrm rot="16200000">
            <a:off x="813692" y="1403239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1B9621E4-F8AE-7538-D962-770AFC1AB6C1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48F9373C-3862-D5D8-5D79-C76D87A277C8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6D01880-4F2F-01B3-31B5-25DA5F2F384A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4E89955-9E3F-3863-A4D6-005939DCABB0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28730BF-1F13-9154-D812-09C0B41014AD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3986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7135386" y="2970370"/>
            <a:ext cx="1829101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DE4580FF-D1B9-C52A-11B9-672440D7FB56}"/>
              </a:ext>
            </a:extLst>
          </p:cNvPr>
          <p:cNvSpPr/>
          <p:nvPr/>
        </p:nvSpPr>
        <p:spPr>
          <a:xfrm rot="16200000">
            <a:off x="1197160" y="140324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521E7C68-EC72-AEB1-242D-A5B2B3A97907}"/>
              </a:ext>
            </a:extLst>
          </p:cNvPr>
          <p:cNvSpPr/>
          <p:nvPr/>
        </p:nvSpPr>
        <p:spPr>
          <a:xfrm rot="16200000">
            <a:off x="813692" y="1403239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F1494EA7-1492-4D3B-2BC7-1096D5567EC3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20BB33D9-B54E-C9DB-9EA3-6165A9D4EA7B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F3020F3-DE60-BD6A-14C6-0702EB3579BA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3A325A9-69F5-E7E2-85FF-2E10A08910A4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495EFE2-2A55-8E24-48E4-5BEA53D6DB52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694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7135386" y="2970370"/>
            <a:ext cx="1829101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rgbClr val="F4F7ED"/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Consolas" panose="020B0609020204030204" pitchFamily="49" charset="0"/>
              </a:rPr>
              <a:t>0</a:t>
            </a:r>
            <a:endParaRPr lang="cs-CZ" sz="1000" dirty="0">
              <a:solidFill>
                <a:schemeClr val="tx2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DE4580FF-D1B9-C52A-11B9-672440D7FB56}"/>
              </a:ext>
            </a:extLst>
          </p:cNvPr>
          <p:cNvSpPr/>
          <p:nvPr/>
        </p:nvSpPr>
        <p:spPr>
          <a:xfrm rot="16200000">
            <a:off x="1197160" y="140324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352A380B-41A3-EB45-A0CC-804D80B23AC3}"/>
              </a:ext>
            </a:extLst>
          </p:cNvPr>
          <p:cNvSpPr/>
          <p:nvPr/>
        </p:nvSpPr>
        <p:spPr>
          <a:xfrm rot="16200000">
            <a:off x="1523700" y="1403239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521E7C68-EC72-AEB1-242D-A5B2B3A97907}"/>
              </a:ext>
            </a:extLst>
          </p:cNvPr>
          <p:cNvSpPr/>
          <p:nvPr/>
        </p:nvSpPr>
        <p:spPr>
          <a:xfrm rot="16200000">
            <a:off x="813692" y="1403239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2" name="Šipka: doleva 11">
            <a:extLst>
              <a:ext uri="{FF2B5EF4-FFF2-40B4-BE49-F238E27FC236}">
                <a16:creationId xmlns:a16="http://schemas.microsoft.com/office/drawing/2014/main" id="{D3AC2879-16B6-5698-9E79-8F5E594E1B6A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0E5B239A-6AF0-9543-7EC3-DCF093AEAC16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13BECA36-B74A-E386-2475-379134175E82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352858F-FDD5-ADA3-1502-545DED18BAEB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0CDF59B-5ABD-20BA-CC2C-71A951B0E894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7491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7135386" y="2970370"/>
            <a:ext cx="1829101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rgbClr val="F4F7ED"/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Consolas" panose="020B0609020204030204" pitchFamily="49" charset="0"/>
              </a:rPr>
              <a:t>0</a:t>
            </a:r>
            <a:endParaRPr lang="cs-CZ" sz="1000" dirty="0">
              <a:solidFill>
                <a:schemeClr val="tx2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DE4580FF-D1B9-C52A-11B9-672440D7FB56}"/>
              </a:ext>
            </a:extLst>
          </p:cNvPr>
          <p:cNvSpPr/>
          <p:nvPr/>
        </p:nvSpPr>
        <p:spPr>
          <a:xfrm rot="16200000">
            <a:off x="1197160" y="140324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352A380B-41A3-EB45-A0CC-804D80B23AC3}"/>
              </a:ext>
            </a:extLst>
          </p:cNvPr>
          <p:cNvSpPr/>
          <p:nvPr/>
        </p:nvSpPr>
        <p:spPr>
          <a:xfrm rot="16200000">
            <a:off x="1523700" y="1403239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521E7C68-EC72-AEB1-242D-A5B2B3A97907}"/>
              </a:ext>
            </a:extLst>
          </p:cNvPr>
          <p:cNvSpPr/>
          <p:nvPr/>
        </p:nvSpPr>
        <p:spPr>
          <a:xfrm rot="16200000">
            <a:off x="813692" y="1403239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8BE8F100-560C-0A89-983E-FEC7CF82EB92}"/>
              </a:ext>
            </a:extLst>
          </p:cNvPr>
          <p:cNvSpPr/>
          <p:nvPr/>
        </p:nvSpPr>
        <p:spPr>
          <a:xfrm rot="16200000">
            <a:off x="997010" y="140323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1" name="Šipka: doleva 10">
            <a:extLst>
              <a:ext uri="{FF2B5EF4-FFF2-40B4-BE49-F238E27FC236}">
                <a16:creationId xmlns:a16="http://schemas.microsoft.com/office/drawing/2014/main" id="{91850D02-7D49-7EDE-EA27-813C7A16FD55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AA3ADE73-3B71-EDB6-610B-7CDE12F5BAFD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45BAD79-3E34-0D20-A8B2-C3716A6C9FA1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99C92456-6172-5982-5E92-6E45540B0BB6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ECA4BA4-BEA0-FAEA-E34C-F399E57F1D0B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000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7135386" y="2970370"/>
            <a:ext cx="1829101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7F2C6226-1034-A6E9-0F05-B70C6E5E79C9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2E59B463-FBB9-F716-25D1-BC90F8A9FB4D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3686AA6-211C-7985-C5B2-625F2D5CD933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267B4A9-8AF0-F284-BF5D-7FA5AB8A8E53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AA0A1A7-28EB-04E5-82F0-3D8E03C4CFA5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3563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070AAA8D-85D2-F1F8-A6ED-01FC32FCBCB1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FFDB4C8D-F7FC-2AA9-58D3-DA06636B2E8D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BC30457-F5F6-14EC-64F1-62AC58A0912B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CD2D757-EB2C-019E-2471-5C527F009EFA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F4E4BE1-6E9C-83D6-8D1A-64A10ECB754F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3303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FF3B3AD6-D818-0990-62C1-84109667BADA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50585109-A50A-AC22-D556-47F8F2F51815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F496935-37BD-C6D1-E978-ACC43BAF450E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075BC8FA-125C-FACE-30E7-CC922D91B300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E9E4ACA-25FF-9D72-2786-6887177F696B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9709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826615" y="2970370"/>
            <a:ext cx="909321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0" name="Šipka: doleva 179">
            <a:extLst>
              <a:ext uri="{FF2B5EF4-FFF2-40B4-BE49-F238E27FC236}">
                <a16:creationId xmlns:a16="http://schemas.microsoft.com/office/drawing/2014/main" id="{A8832B28-65D9-6C47-AF00-70511DE83928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6CD1D308-EE84-173C-8BF5-C8A504509207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1D571338-DAED-5C8F-5BEC-75FF64A68856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27C5826-CA71-4BFF-629F-A400C3802445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6F2D501-E1E1-C471-0BF6-F5D723200B3A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2B39933-2D3F-D32F-87D4-3446670C0337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2922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0" name="Šipka: doleva 179">
            <a:extLst>
              <a:ext uri="{FF2B5EF4-FFF2-40B4-BE49-F238E27FC236}">
                <a16:creationId xmlns:a16="http://schemas.microsoft.com/office/drawing/2014/main" id="{A8832B28-65D9-6C47-AF00-70511DE83928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F1B1A993-7F43-3AAB-E5F4-1FF671EF3573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9" name="Šipka: doleva 8">
            <a:extLst>
              <a:ext uri="{FF2B5EF4-FFF2-40B4-BE49-F238E27FC236}">
                <a16:creationId xmlns:a16="http://schemas.microsoft.com/office/drawing/2014/main" id="{8E0A079E-A598-251C-59C1-E61E870E9D7F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A1172E23-B4CC-2709-5ABA-CEBF1FEF6893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751C96B-9F54-7F47-BE35-97BDAA5301AD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3D61F04-94DF-BCE1-3D1F-6632DFB17509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D10D2A6-FB44-C8B2-52FD-FFB2EDFA1F7F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9258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5D6C9D7A-4B93-0F91-A14D-A6856DE119F2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C9041D50-38FC-8A02-5780-2075110EBA56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AA836A74-1DE5-CC42-2BD8-D5B4740E8388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3FC5BA6A-63E6-4F4D-647C-7316F58D2E6D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9F92C06-0A42-CD0E-BECB-83741B51FB95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44F66D8-7060-7C86-6E70-770E6F1817C8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8B06789-313D-1C10-A1D7-5E3E3C02A27F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1233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F03DF7E9-5CE5-DE20-8250-2AA04FEF7BFA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08304E3A-B0A0-91E5-DDF3-DF51E0DB5C24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353710DB-0E23-132A-64D3-70BB99B34EDD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72AA6F63-FB94-D2AC-03EB-72441A6C0937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289C87F-588C-35FC-CFF0-A3AE730C0235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1839D49-BB39-0738-D512-E245FFD7DD5C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A337425-F78C-D755-8B3E-3E07F40B8704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1207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9" name="Obdélník 108">
            <a:extLst>
              <a:ext uri="{FF2B5EF4-FFF2-40B4-BE49-F238E27FC236}">
                <a16:creationId xmlns:a16="http://schemas.microsoft.com/office/drawing/2014/main" id="{2406C0CA-8A55-4CD9-7EC9-46258A89150A}"/>
              </a:ext>
            </a:extLst>
          </p:cNvPr>
          <p:cNvSpPr/>
          <p:nvPr/>
        </p:nvSpPr>
        <p:spPr>
          <a:xfrm>
            <a:off x="455759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1" name="Obdélník 110">
            <a:extLst>
              <a:ext uri="{FF2B5EF4-FFF2-40B4-BE49-F238E27FC236}">
                <a16:creationId xmlns:a16="http://schemas.microsoft.com/office/drawing/2014/main" id="{03DBD407-E27C-E34E-25A8-2497E987D595}"/>
              </a:ext>
            </a:extLst>
          </p:cNvPr>
          <p:cNvSpPr/>
          <p:nvPr/>
        </p:nvSpPr>
        <p:spPr>
          <a:xfrm>
            <a:off x="420859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3" name="Svitek: vodorovný 112">
            <a:extLst>
              <a:ext uri="{FF2B5EF4-FFF2-40B4-BE49-F238E27FC236}">
                <a16:creationId xmlns:a16="http://schemas.microsoft.com/office/drawing/2014/main" id="{C28AF80D-3ADD-B7B2-0C83-97A748B95D91}"/>
              </a:ext>
            </a:extLst>
          </p:cNvPr>
          <p:cNvSpPr/>
          <p:nvPr/>
        </p:nvSpPr>
        <p:spPr>
          <a:xfrm>
            <a:off x="420859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115" name="Šipka: obousměrná vodorovná 114">
            <a:extLst>
              <a:ext uri="{FF2B5EF4-FFF2-40B4-BE49-F238E27FC236}">
                <a16:creationId xmlns:a16="http://schemas.microsoft.com/office/drawing/2014/main" id="{8D9B6523-E5FD-A37C-857F-572AB1B3A51D}"/>
              </a:ext>
            </a:extLst>
          </p:cNvPr>
          <p:cNvSpPr/>
          <p:nvPr/>
        </p:nvSpPr>
        <p:spPr>
          <a:xfrm>
            <a:off x="420859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7" name="Šipka: obousměrná vodorovná 116">
            <a:extLst>
              <a:ext uri="{FF2B5EF4-FFF2-40B4-BE49-F238E27FC236}">
                <a16:creationId xmlns:a16="http://schemas.microsoft.com/office/drawing/2014/main" id="{CB5B6D26-68E8-0D71-FBCD-B22DF8A9444E}"/>
              </a:ext>
            </a:extLst>
          </p:cNvPr>
          <p:cNvSpPr/>
          <p:nvPr/>
        </p:nvSpPr>
        <p:spPr>
          <a:xfrm>
            <a:off x="455759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21" name="Šipka: obousměrná vodorovná 120">
            <a:extLst>
              <a:ext uri="{FF2B5EF4-FFF2-40B4-BE49-F238E27FC236}">
                <a16:creationId xmlns:a16="http://schemas.microsoft.com/office/drawing/2014/main" id="{10F595F4-E16B-3E16-8178-D8698256A8EC}"/>
              </a:ext>
            </a:extLst>
          </p:cNvPr>
          <p:cNvSpPr/>
          <p:nvPr/>
        </p:nvSpPr>
        <p:spPr>
          <a:xfrm>
            <a:off x="4218791" y="2970370"/>
            <a:ext cx="914865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g</a:t>
            </a:r>
            <a:r>
              <a:rPr lang="en-US" sz="1000" dirty="0"/>
              <a:t>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3" name="Obdélník: se zakulacenými rohy 162">
            <a:extLst>
              <a:ext uri="{FF2B5EF4-FFF2-40B4-BE49-F238E27FC236}">
                <a16:creationId xmlns:a16="http://schemas.microsoft.com/office/drawing/2014/main" id="{43512527-A539-B0C3-B6E8-189E26BDD7AA}"/>
              </a:ext>
            </a:extLst>
          </p:cNvPr>
          <p:cNvSpPr/>
          <p:nvPr/>
        </p:nvSpPr>
        <p:spPr>
          <a:xfrm>
            <a:off x="4218792" y="238690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0" name="Volný tvar: obrazec 169">
            <a:extLst>
              <a:ext uri="{FF2B5EF4-FFF2-40B4-BE49-F238E27FC236}">
                <a16:creationId xmlns:a16="http://schemas.microsoft.com/office/drawing/2014/main" id="{7DDB97ED-3728-2DDB-0A1E-9AD3A549BDA3}"/>
              </a:ext>
            </a:extLst>
          </p:cNvPr>
          <p:cNvSpPr/>
          <p:nvPr/>
        </p:nvSpPr>
        <p:spPr>
          <a:xfrm>
            <a:off x="4837895" y="2393975"/>
            <a:ext cx="1547665" cy="2027244"/>
          </a:xfrm>
          <a:custGeom>
            <a:avLst/>
            <a:gdLst>
              <a:gd name="csX0" fmla="*/ 3345 w 1547665"/>
              <a:gd name="csY0" fmla="*/ 0 h 2027244"/>
              <a:gd name="csX1" fmla="*/ 18585 w 1547665"/>
              <a:gd name="csY1" fmla="*/ 127000 h 2027244"/>
              <a:gd name="csX2" fmla="*/ 38905 w 1547665"/>
              <a:gd name="csY2" fmla="*/ 142240 h 2027244"/>
              <a:gd name="csX3" fmla="*/ 69385 w 1547665"/>
              <a:gd name="csY3" fmla="*/ 172720 h 2027244"/>
              <a:gd name="csX4" fmla="*/ 89705 w 1547665"/>
              <a:gd name="csY4" fmla="*/ 193040 h 2027244"/>
              <a:gd name="csX5" fmla="*/ 115105 w 1547665"/>
              <a:gd name="csY5" fmla="*/ 233680 h 2027244"/>
              <a:gd name="csX6" fmla="*/ 130345 w 1547665"/>
              <a:gd name="csY6" fmla="*/ 238760 h 2027244"/>
              <a:gd name="csX7" fmla="*/ 140505 w 1547665"/>
              <a:gd name="csY7" fmla="*/ 254000 h 2027244"/>
              <a:gd name="csX8" fmla="*/ 160825 w 1547665"/>
              <a:gd name="csY8" fmla="*/ 274320 h 2027244"/>
              <a:gd name="csX9" fmla="*/ 181145 w 1547665"/>
              <a:gd name="csY9" fmla="*/ 299720 h 2027244"/>
              <a:gd name="csX10" fmla="*/ 216705 w 1547665"/>
              <a:gd name="csY10" fmla="*/ 325120 h 2027244"/>
              <a:gd name="csX11" fmla="*/ 231945 w 1547665"/>
              <a:gd name="csY11" fmla="*/ 350520 h 2027244"/>
              <a:gd name="csX12" fmla="*/ 252265 w 1547665"/>
              <a:gd name="csY12" fmla="*/ 365760 h 2027244"/>
              <a:gd name="csX13" fmla="*/ 262425 w 1547665"/>
              <a:gd name="csY13" fmla="*/ 381000 h 2027244"/>
              <a:gd name="csX14" fmla="*/ 282745 w 1547665"/>
              <a:gd name="csY14" fmla="*/ 396240 h 2027244"/>
              <a:gd name="csX15" fmla="*/ 313225 w 1547665"/>
              <a:gd name="csY15" fmla="*/ 436880 h 2027244"/>
              <a:gd name="csX16" fmla="*/ 338625 w 1547665"/>
              <a:gd name="csY16" fmla="*/ 457200 h 2027244"/>
              <a:gd name="csX17" fmla="*/ 374185 w 1547665"/>
              <a:gd name="csY17" fmla="*/ 513080 h 2027244"/>
              <a:gd name="csX18" fmla="*/ 399585 w 1547665"/>
              <a:gd name="csY18" fmla="*/ 543560 h 2027244"/>
              <a:gd name="csX19" fmla="*/ 414825 w 1547665"/>
              <a:gd name="csY19" fmla="*/ 579120 h 2027244"/>
              <a:gd name="csX20" fmla="*/ 440225 w 1547665"/>
              <a:gd name="csY20" fmla="*/ 619760 h 2027244"/>
              <a:gd name="csX21" fmla="*/ 450385 w 1547665"/>
              <a:gd name="csY21" fmla="*/ 762000 h 2027244"/>
              <a:gd name="csX22" fmla="*/ 460545 w 1547665"/>
              <a:gd name="csY22" fmla="*/ 873760 h 2027244"/>
              <a:gd name="csX23" fmla="*/ 475785 w 1547665"/>
              <a:gd name="csY23" fmla="*/ 1010920 h 2027244"/>
              <a:gd name="csX24" fmla="*/ 480865 w 1547665"/>
              <a:gd name="csY24" fmla="*/ 1026160 h 2027244"/>
              <a:gd name="csX25" fmla="*/ 511345 w 1547665"/>
              <a:gd name="csY25" fmla="*/ 1076960 h 2027244"/>
              <a:gd name="csX26" fmla="*/ 541825 w 1547665"/>
              <a:gd name="csY26" fmla="*/ 1117600 h 2027244"/>
              <a:gd name="csX27" fmla="*/ 602785 w 1547665"/>
              <a:gd name="csY27" fmla="*/ 1158240 h 2027244"/>
              <a:gd name="csX28" fmla="*/ 618025 w 1547665"/>
              <a:gd name="csY28" fmla="*/ 1163320 h 2027244"/>
              <a:gd name="csX29" fmla="*/ 663745 w 1547665"/>
              <a:gd name="csY29" fmla="*/ 1188720 h 2027244"/>
              <a:gd name="csX30" fmla="*/ 694225 w 1547665"/>
              <a:gd name="csY30" fmla="*/ 1209040 h 2027244"/>
              <a:gd name="csX31" fmla="*/ 714545 w 1547665"/>
              <a:gd name="csY31" fmla="*/ 1219200 h 2027244"/>
              <a:gd name="csX32" fmla="*/ 729785 w 1547665"/>
              <a:gd name="csY32" fmla="*/ 1234440 h 2027244"/>
              <a:gd name="csX33" fmla="*/ 745025 w 1547665"/>
              <a:gd name="csY33" fmla="*/ 1239520 h 2027244"/>
              <a:gd name="csX34" fmla="*/ 760265 w 1547665"/>
              <a:gd name="csY34" fmla="*/ 1249680 h 2027244"/>
              <a:gd name="csX35" fmla="*/ 780585 w 1547665"/>
              <a:gd name="csY35" fmla="*/ 1254760 h 2027244"/>
              <a:gd name="csX36" fmla="*/ 821225 w 1547665"/>
              <a:gd name="csY36" fmla="*/ 1264920 h 2027244"/>
              <a:gd name="csX37" fmla="*/ 856785 w 1547665"/>
              <a:gd name="csY37" fmla="*/ 1280160 h 2027244"/>
              <a:gd name="csX38" fmla="*/ 877105 w 1547665"/>
              <a:gd name="csY38" fmla="*/ 1290320 h 2027244"/>
              <a:gd name="csX39" fmla="*/ 892345 w 1547665"/>
              <a:gd name="csY39" fmla="*/ 1295400 h 2027244"/>
              <a:gd name="csX40" fmla="*/ 907585 w 1547665"/>
              <a:gd name="csY40" fmla="*/ 1305560 h 2027244"/>
              <a:gd name="csX41" fmla="*/ 927905 w 1547665"/>
              <a:gd name="csY41" fmla="*/ 1310640 h 2027244"/>
              <a:gd name="csX42" fmla="*/ 973625 w 1547665"/>
              <a:gd name="csY42" fmla="*/ 1341120 h 2027244"/>
              <a:gd name="csX43" fmla="*/ 1004105 w 1547665"/>
              <a:gd name="csY43" fmla="*/ 1356360 h 2027244"/>
              <a:gd name="csX44" fmla="*/ 1019345 w 1547665"/>
              <a:gd name="csY44" fmla="*/ 1366520 h 2027244"/>
              <a:gd name="csX45" fmla="*/ 1059985 w 1547665"/>
              <a:gd name="csY45" fmla="*/ 1386840 h 2027244"/>
              <a:gd name="csX46" fmla="*/ 1085385 w 1547665"/>
              <a:gd name="csY46" fmla="*/ 1397000 h 2027244"/>
              <a:gd name="csX47" fmla="*/ 1105705 w 1547665"/>
              <a:gd name="csY47" fmla="*/ 1412240 h 2027244"/>
              <a:gd name="csX48" fmla="*/ 1151425 w 1547665"/>
              <a:gd name="csY48" fmla="*/ 1427480 h 2027244"/>
              <a:gd name="csX49" fmla="*/ 1166665 w 1547665"/>
              <a:gd name="csY49" fmla="*/ 1442720 h 2027244"/>
              <a:gd name="csX50" fmla="*/ 1192065 w 1547665"/>
              <a:gd name="csY50" fmla="*/ 1452880 h 2027244"/>
              <a:gd name="csX51" fmla="*/ 1232705 w 1547665"/>
              <a:gd name="csY51" fmla="*/ 1463040 h 2027244"/>
              <a:gd name="csX52" fmla="*/ 1258105 w 1547665"/>
              <a:gd name="csY52" fmla="*/ 1478280 h 2027244"/>
              <a:gd name="csX53" fmla="*/ 1298745 w 1547665"/>
              <a:gd name="csY53" fmla="*/ 1503680 h 2027244"/>
              <a:gd name="csX54" fmla="*/ 1349545 w 1547665"/>
              <a:gd name="csY54" fmla="*/ 1539240 h 2027244"/>
              <a:gd name="csX55" fmla="*/ 1400345 w 1547665"/>
              <a:gd name="csY55" fmla="*/ 1564640 h 2027244"/>
              <a:gd name="csX56" fmla="*/ 1415585 w 1547665"/>
              <a:gd name="csY56" fmla="*/ 1574800 h 2027244"/>
              <a:gd name="csX57" fmla="*/ 1430825 w 1547665"/>
              <a:gd name="csY57" fmla="*/ 1579880 h 2027244"/>
              <a:gd name="csX58" fmla="*/ 1471465 w 1547665"/>
              <a:gd name="csY58" fmla="*/ 1605280 h 2027244"/>
              <a:gd name="csX59" fmla="*/ 1491785 w 1547665"/>
              <a:gd name="csY59" fmla="*/ 1615440 h 2027244"/>
              <a:gd name="csX60" fmla="*/ 1501945 w 1547665"/>
              <a:gd name="csY60" fmla="*/ 1640840 h 2027244"/>
              <a:gd name="csX61" fmla="*/ 1512105 w 1547665"/>
              <a:gd name="csY61" fmla="*/ 1681480 h 2027244"/>
              <a:gd name="csX62" fmla="*/ 1517185 w 1547665"/>
              <a:gd name="csY62" fmla="*/ 1945640 h 2027244"/>
              <a:gd name="csX63" fmla="*/ 1522265 w 1547665"/>
              <a:gd name="csY63" fmla="*/ 1965960 h 2027244"/>
              <a:gd name="csX64" fmla="*/ 1527345 w 1547665"/>
              <a:gd name="csY64" fmla="*/ 1991360 h 2027244"/>
              <a:gd name="csX65" fmla="*/ 1547665 w 1547665"/>
              <a:gd name="csY65" fmla="*/ 2026920 h 20272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1547665" h="2027244">
                <a:moveTo>
                  <a:pt x="3345" y="0"/>
                </a:moveTo>
                <a:cubicBezTo>
                  <a:pt x="4216" y="19170"/>
                  <a:pt x="-11526" y="96889"/>
                  <a:pt x="18585" y="127000"/>
                </a:cubicBezTo>
                <a:cubicBezTo>
                  <a:pt x="24572" y="132987"/>
                  <a:pt x="32612" y="136576"/>
                  <a:pt x="38905" y="142240"/>
                </a:cubicBezTo>
                <a:cubicBezTo>
                  <a:pt x="49585" y="151852"/>
                  <a:pt x="59225" y="162560"/>
                  <a:pt x="69385" y="172720"/>
                </a:cubicBezTo>
                <a:lnTo>
                  <a:pt x="89705" y="193040"/>
                </a:lnTo>
                <a:cubicBezTo>
                  <a:pt x="97528" y="212597"/>
                  <a:pt x="97360" y="221850"/>
                  <a:pt x="115105" y="233680"/>
                </a:cubicBezTo>
                <a:cubicBezTo>
                  <a:pt x="119560" y="236650"/>
                  <a:pt x="125265" y="237067"/>
                  <a:pt x="130345" y="238760"/>
                </a:cubicBezTo>
                <a:cubicBezTo>
                  <a:pt x="133732" y="243840"/>
                  <a:pt x="136532" y="249364"/>
                  <a:pt x="140505" y="254000"/>
                </a:cubicBezTo>
                <a:cubicBezTo>
                  <a:pt x="146739" y="261273"/>
                  <a:pt x="155257" y="266525"/>
                  <a:pt x="160825" y="274320"/>
                </a:cubicBezTo>
                <a:cubicBezTo>
                  <a:pt x="183132" y="305549"/>
                  <a:pt x="144009" y="274963"/>
                  <a:pt x="181145" y="299720"/>
                </a:cubicBezTo>
                <a:cubicBezTo>
                  <a:pt x="212172" y="346261"/>
                  <a:pt x="162024" y="277274"/>
                  <a:pt x="216705" y="325120"/>
                </a:cubicBezTo>
                <a:cubicBezTo>
                  <a:pt x="224136" y="331622"/>
                  <a:pt x="225443" y="343089"/>
                  <a:pt x="231945" y="350520"/>
                </a:cubicBezTo>
                <a:cubicBezTo>
                  <a:pt x="237520" y="356892"/>
                  <a:pt x="246278" y="359773"/>
                  <a:pt x="252265" y="365760"/>
                </a:cubicBezTo>
                <a:cubicBezTo>
                  <a:pt x="256582" y="370077"/>
                  <a:pt x="258108" y="376683"/>
                  <a:pt x="262425" y="381000"/>
                </a:cubicBezTo>
                <a:cubicBezTo>
                  <a:pt x="268412" y="386987"/>
                  <a:pt x="277050" y="389975"/>
                  <a:pt x="282745" y="396240"/>
                </a:cubicBezTo>
                <a:cubicBezTo>
                  <a:pt x="294136" y="408770"/>
                  <a:pt x="300002" y="426302"/>
                  <a:pt x="313225" y="436880"/>
                </a:cubicBezTo>
                <a:cubicBezTo>
                  <a:pt x="321692" y="443653"/>
                  <a:pt x="331372" y="449141"/>
                  <a:pt x="338625" y="457200"/>
                </a:cubicBezTo>
                <a:cubicBezTo>
                  <a:pt x="347531" y="467096"/>
                  <a:pt x="366321" y="500497"/>
                  <a:pt x="374185" y="513080"/>
                </a:cubicBezTo>
                <a:cubicBezTo>
                  <a:pt x="414498" y="577581"/>
                  <a:pt x="349236" y="473071"/>
                  <a:pt x="399585" y="543560"/>
                </a:cubicBezTo>
                <a:cubicBezTo>
                  <a:pt x="417203" y="568225"/>
                  <a:pt x="403770" y="557010"/>
                  <a:pt x="414825" y="579120"/>
                </a:cubicBezTo>
                <a:cubicBezTo>
                  <a:pt x="420952" y="591374"/>
                  <a:pt x="432165" y="607671"/>
                  <a:pt x="440225" y="619760"/>
                </a:cubicBezTo>
                <a:cubicBezTo>
                  <a:pt x="451100" y="695883"/>
                  <a:pt x="442476" y="627541"/>
                  <a:pt x="450385" y="762000"/>
                </a:cubicBezTo>
                <a:cubicBezTo>
                  <a:pt x="455539" y="849610"/>
                  <a:pt x="453793" y="801734"/>
                  <a:pt x="460545" y="873760"/>
                </a:cubicBezTo>
                <a:cubicBezTo>
                  <a:pt x="466873" y="941259"/>
                  <a:pt x="462016" y="962728"/>
                  <a:pt x="475785" y="1010920"/>
                </a:cubicBezTo>
                <a:cubicBezTo>
                  <a:pt x="477256" y="1016069"/>
                  <a:pt x="478756" y="1021238"/>
                  <a:pt x="480865" y="1026160"/>
                </a:cubicBezTo>
                <a:cubicBezTo>
                  <a:pt x="492477" y="1053255"/>
                  <a:pt x="493288" y="1046865"/>
                  <a:pt x="511345" y="1076960"/>
                </a:cubicBezTo>
                <a:cubicBezTo>
                  <a:pt x="528666" y="1105828"/>
                  <a:pt x="512511" y="1091951"/>
                  <a:pt x="541825" y="1117600"/>
                </a:cubicBezTo>
                <a:cubicBezTo>
                  <a:pt x="553639" y="1127938"/>
                  <a:pt x="595127" y="1155687"/>
                  <a:pt x="602785" y="1158240"/>
                </a:cubicBezTo>
                <a:cubicBezTo>
                  <a:pt x="607865" y="1159933"/>
                  <a:pt x="613103" y="1161211"/>
                  <a:pt x="618025" y="1163320"/>
                </a:cubicBezTo>
                <a:cubicBezTo>
                  <a:pt x="632875" y="1169684"/>
                  <a:pt x="650498" y="1180290"/>
                  <a:pt x="663745" y="1188720"/>
                </a:cubicBezTo>
                <a:cubicBezTo>
                  <a:pt x="674047" y="1195276"/>
                  <a:pt x="683754" y="1202758"/>
                  <a:pt x="694225" y="1209040"/>
                </a:cubicBezTo>
                <a:cubicBezTo>
                  <a:pt x="700719" y="1212936"/>
                  <a:pt x="708383" y="1214798"/>
                  <a:pt x="714545" y="1219200"/>
                </a:cubicBezTo>
                <a:cubicBezTo>
                  <a:pt x="720391" y="1223376"/>
                  <a:pt x="723807" y="1230455"/>
                  <a:pt x="729785" y="1234440"/>
                </a:cubicBezTo>
                <a:cubicBezTo>
                  <a:pt x="734240" y="1237410"/>
                  <a:pt x="740236" y="1237125"/>
                  <a:pt x="745025" y="1239520"/>
                </a:cubicBezTo>
                <a:cubicBezTo>
                  <a:pt x="750486" y="1242250"/>
                  <a:pt x="754653" y="1247275"/>
                  <a:pt x="760265" y="1249680"/>
                </a:cubicBezTo>
                <a:cubicBezTo>
                  <a:pt x="766682" y="1252430"/>
                  <a:pt x="773872" y="1252842"/>
                  <a:pt x="780585" y="1254760"/>
                </a:cubicBezTo>
                <a:cubicBezTo>
                  <a:pt x="817034" y="1265174"/>
                  <a:pt x="769584" y="1254592"/>
                  <a:pt x="821225" y="1264920"/>
                </a:cubicBezTo>
                <a:cubicBezTo>
                  <a:pt x="852109" y="1285510"/>
                  <a:pt x="819295" y="1266101"/>
                  <a:pt x="856785" y="1280160"/>
                </a:cubicBezTo>
                <a:cubicBezTo>
                  <a:pt x="863876" y="1282819"/>
                  <a:pt x="870144" y="1287337"/>
                  <a:pt x="877105" y="1290320"/>
                </a:cubicBezTo>
                <a:cubicBezTo>
                  <a:pt x="882027" y="1292429"/>
                  <a:pt x="887556" y="1293005"/>
                  <a:pt x="892345" y="1295400"/>
                </a:cubicBezTo>
                <a:cubicBezTo>
                  <a:pt x="897806" y="1298130"/>
                  <a:pt x="901973" y="1303155"/>
                  <a:pt x="907585" y="1305560"/>
                </a:cubicBezTo>
                <a:cubicBezTo>
                  <a:pt x="914002" y="1308310"/>
                  <a:pt x="921368" y="1308189"/>
                  <a:pt x="927905" y="1310640"/>
                </a:cubicBezTo>
                <a:cubicBezTo>
                  <a:pt x="957259" y="1321648"/>
                  <a:pt x="943262" y="1321798"/>
                  <a:pt x="973625" y="1341120"/>
                </a:cubicBezTo>
                <a:cubicBezTo>
                  <a:pt x="983208" y="1347218"/>
                  <a:pt x="994175" y="1350843"/>
                  <a:pt x="1004105" y="1356360"/>
                </a:cubicBezTo>
                <a:cubicBezTo>
                  <a:pt x="1009442" y="1359325"/>
                  <a:pt x="1013985" y="1363596"/>
                  <a:pt x="1019345" y="1366520"/>
                </a:cubicBezTo>
                <a:cubicBezTo>
                  <a:pt x="1032641" y="1373773"/>
                  <a:pt x="1045923" y="1381215"/>
                  <a:pt x="1059985" y="1386840"/>
                </a:cubicBezTo>
                <a:cubicBezTo>
                  <a:pt x="1068452" y="1390227"/>
                  <a:pt x="1077414" y="1392571"/>
                  <a:pt x="1085385" y="1397000"/>
                </a:cubicBezTo>
                <a:cubicBezTo>
                  <a:pt x="1092786" y="1401112"/>
                  <a:pt x="1098018" y="1408692"/>
                  <a:pt x="1105705" y="1412240"/>
                </a:cubicBezTo>
                <a:cubicBezTo>
                  <a:pt x="1120291" y="1418972"/>
                  <a:pt x="1151425" y="1427480"/>
                  <a:pt x="1151425" y="1427480"/>
                </a:cubicBezTo>
                <a:cubicBezTo>
                  <a:pt x="1156505" y="1432560"/>
                  <a:pt x="1160573" y="1438912"/>
                  <a:pt x="1166665" y="1442720"/>
                </a:cubicBezTo>
                <a:cubicBezTo>
                  <a:pt x="1174398" y="1447553"/>
                  <a:pt x="1183331" y="1450260"/>
                  <a:pt x="1192065" y="1452880"/>
                </a:cubicBezTo>
                <a:cubicBezTo>
                  <a:pt x="1206556" y="1457227"/>
                  <a:pt x="1219295" y="1456335"/>
                  <a:pt x="1232705" y="1463040"/>
                </a:cubicBezTo>
                <a:cubicBezTo>
                  <a:pt x="1241536" y="1467456"/>
                  <a:pt x="1249696" y="1473105"/>
                  <a:pt x="1258105" y="1478280"/>
                </a:cubicBezTo>
                <a:cubicBezTo>
                  <a:pt x="1271710" y="1486652"/>
                  <a:pt x="1285965" y="1494095"/>
                  <a:pt x="1298745" y="1503680"/>
                </a:cubicBezTo>
                <a:cubicBezTo>
                  <a:pt x="1311488" y="1513237"/>
                  <a:pt x="1337037" y="1532986"/>
                  <a:pt x="1349545" y="1539240"/>
                </a:cubicBezTo>
                <a:cubicBezTo>
                  <a:pt x="1366478" y="1547707"/>
                  <a:pt x="1384593" y="1554138"/>
                  <a:pt x="1400345" y="1564640"/>
                </a:cubicBezTo>
                <a:cubicBezTo>
                  <a:pt x="1405425" y="1568027"/>
                  <a:pt x="1410124" y="1572070"/>
                  <a:pt x="1415585" y="1574800"/>
                </a:cubicBezTo>
                <a:cubicBezTo>
                  <a:pt x="1420374" y="1577195"/>
                  <a:pt x="1426124" y="1577316"/>
                  <a:pt x="1430825" y="1579880"/>
                </a:cubicBezTo>
                <a:cubicBezTo>
                  <a:pt x="1444849" y="1587530"/>
                  <a:pt x="1457177" y="1598136"/>
                  <a:pt x="1471465" y="1605280"/>
                </a:cubicBezTo>
                <a:lnTo>
                  <a:pt x="1491785" y="1615440"/>
                </a:lnTo>
                <a:cubicBezTo>
                  <a:pt x="1495172" y="1623907"/>
                  <a:pt x="1499263" y="1632124"/>
                  <a:pt x="1501945" y="1640840"/>
                </a:cubicBezTo>
                <a:cubicBezTo>
                  <a:pt x="1506051" y="1654186"/>
                  <a:pt x="1512105" y="1681480"/>
                  <a:pt x="1512105" y="1681480"/>
                </a:cubicBezTo>
                <a:cubicBezTo>
                  <a:pt x="1513798" y="1769533"/>
                  <a:pt x="1514042" y="1857626"/>
                  <a:pt x="1517185" y="1945640"/>
                </a:cubicBezTo>
                <a:cubicBezTo>
                  <a:pt x="1517434" y="1952617"/>
                  <a:pt x="1520750" y="1959144"/>
                  <a:pt x="1522265" y="1965960"/>
                </a:cubicBezTo>
                <a:cubicBezTo>
                  <a:pt x="1524138" y="1974389"/>
                  <a:pt x="1523838" y="1983470"/>
                  <a:pt x="1527345" y="1991360"/>
                </a:cubicBezTo>
                <a:cubicBezTo>
                  <a:pt x="1568351" y="2083624"/>
                  <a:pt x="1525644" y="1960856"/>
                  <a:pt x="1547665" y="20269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8" name="Šipka: doleva 187">
            <a:extLst>
              <a:ext uri="{FF2B5EF4-FFF2-40B4-BE49-F238E27FC236}">
                <a16:creationId xmlns:a16="http://schemas.microsoft.com/office/drawing/2014/main" id="{DA7DC25F-225D-ABC6-9D20-8ACCF2B5F605}"/>
              </a:ext>
            </a:extLst>
          </p:cNvPr>
          <p:cNvSpPr/>
          <p:nvPr/>
        </p:nvSpPr>
        <p:spPr>
          <a:xfrm>
            <a:off x="1908668" y="313352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1BB34EC3-64CC-3171-1EBB-CFD39647E37A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158E2AA1-5D6F-234E-13D4-0A14E2361D78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B5755C14-CDB4-F908-8BBF-C81B8BDCD8CE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F5BBBB7D-67A9-A84A-13A7-6CA342EA190F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865E2FF-E2B0-102B-B080-F1C6CAE7FAF8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E7BACEC-3AC5-0B1F-30BC-7031223048C8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7853CF9-9877-A845-058C-19945CA7BB48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2072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9" name="Obdélník 108">
            <a:extLst>
              <a:ext uri="{FF2B5EF4-FFF2-40B4-BE49-F238E27FC236}">
                <a16:creationId xmlns:a16="http://schemas.microsoft.com/office/drawing/2014/main" id="{2406C0CA-8A55-4CD9-7EC9-46258A89150A}"/>
              </a:ext>
            </a:extLst>
          </p:cNvPr>
          <p:cNvSpPr/>
          <p:nvPr/>
        </p:nvSpPr>
        <p:spPr>
          <a:xfrm>
            <a:off x="455759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1" name="Obdélník 110">
            <a:extLst>
              <a:ext uri="{FF2B5EF4-FFF2-40B4-BE49-F238E27FC236}">
                <a16:creationId xmlns:a16="http://schemas.microsoft.com/office/drawing/2014/main" id="{03DBD407-E27C-E34E-25A8-2497E987D595}"/>
              </a:ext>
            </a:extLst>
          </p:cNvPr>
          <p:cNvSpPr/>
          <p:nvPr/>
        </p:nvSpPr>
        <p:spPr>
          <a:xfrm>
            <a:off x="420859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3" name="Svitek: vodorovný 112">
            <a:extLst>
              <a:ext uri="{FF2B5EF4-FFF2-40B4-BE49-F238E27FC236}">
                <a16:creationId xmlns:a16="http://schemas.microsoft.com/office/drawing/2014/main" id="{C28AF80D-3ADD-B7B2-0C83-97A748B95D91}"/>
              </a:ext>
            </a:extLst>
          </p:cNvPr>
          <p:cNvSpPr/>
          <p:nvPr/>
        </p:nvSpPr>
        <p:spPr>
          <a:xfrm>
            <a:off x="420859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115" name="Šipka: obousměrná vodorovná 114">
            <a:extLst>
              <a:ext uri="{FF2B5EF4-FFF2-40B4-BE49-F238E27FC236}">
                <a16:creationId xmlns:a16="http://schemas.microsoft.com/office/drawing/2014/main" id="{8D9B6523-E5FD-A37C-857F-572AB1B3A51D}"/>
              </a:ext>
            </a:extLst>
          </p:cNvPr>
          <p:cNvSpPr/>
          <p:nvPr/>
        </p:nvSpPr>
        <p:spPr>
          <a:xfrm>
            <a:off x="420859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7" name="Šipka: obousměrná vodorovná 116">
            <a:extLst>
              <a:ext uri="{FF2B5EF4-FFF2-40B4-BE49-F238E27FC236}">
                <a16:creationId xmlns:a16="http://schemas.microsoft.com/office/drawing/2014/main" id="{CB5B6D26-68E8-0D71-FBCD-B22DF8A9444E}"/>
              </a:ext>
            </a:extLst>
          </p:cNvPr>
          <p:cNvSpPr/>
          <p:nvPr/>
        </p:nvSpPr>
        <p:spPr>
          <a:xfrm>
            <a:off x="455759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9" name="Obdélník 118">
            <a:extLst>
              <a:ext uri="{FF2B5EF4-FFF2-40B4-BE49-F238E27FC236}">
                <a16:creationId xmlns:a16="http://schemas.microsoft.com/office/drawing/2014/main" id="{589AA4A1-9C85-3ACE-66C3-6526BD563730}"/>
              </a:ext>
            </a:extLst>
          </p:cNvPr>
          <p:cNvSpPr/>
          <p:nvPr/>
        </p:nvSpPr>
        <p:spPr>
          <a:xfrm>
            <a:off x="358158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21" name="Šipka: obousměrná vodorovná 120">
            <a:extLst>
              <a:ext uri="{FF2B5EF4-FFF2-40B4-BE49-F238E27FC236}">
                <a16:creationId xmlns:a16="http://schemas.microsoft.com/office/drawing/2014/main" id="{10F595F4-E16B-3E16-8178-D8698256A8EC}"/>
              </a:ext>
            </a:extLst>
          </p:cNvPr>
          <p:cNvSpPr/>
          <p:nvPr/>
        </p:nvSpPr>
        <p:spPr>
          <a:xfrm>
            <a:off x="358158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g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3" name="Obdélník: se zakulacenými rohy 162">
            <a:extLst>
              <a:ext uri="{FF2B5EF4-FFF2-40B4-BE49-F238E27FC236}">
                <a16:creationId xmlns:a16="http://schemas.microsoft.com/office/drawing/2014/main" id="{43512527-A539-B0C3-B6E8-189E26BDD7AA}"/>
              </a:ext>
            </a:extLst>
          </p:cNvPr>
          <p:cNvSpPr/>
          <p:nvPr/>
        </p:nvSpPr>
        <p:spPr>
          <a:xfrm>
            <a:off x="4218792" y="238690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0" name="Volný tvar: obrazec 169">
            <a:extLst>
              <a:ext uri="{FF2B5EF4-FFF2-40B4-BE49-F238E27FC236}">
                <a16:creationId xmlns:a16="http://schemas.microsoft.com/office/drawing/2014/main" id="{7DDB97ED-3728-2DDB-0A1E-9AD3A549BDA3}"/>
              </a:ext>
            </a:extLst>
          </p:cNvPr>
          <p:cNvSpPr/>
          <p:nvPr/>
        </p:nvSpPr>
        <p:spPr>
          <a:xfrm>
            <a:off x="4837895" y="2393975"/>
            <a:ext cx="1547665" cy="2027244"/>
          </a:xfrm>
          <a:custGeom>
            <a:avLst/>
            <a:gdLst>
              <a:gd name="csX0" fmla="*/ 3345 w 1547665"/>
              <a:gd name="csY0" fmla="*/ 0 h 2027244"/>
              <a:gd name="csX1" fmla="*/ 18585 w 1547665"/>
              <a:gd name="csY1" fmla="*/ 127000 h 2027244"/>
              <a:gd name="csX2" fmla="*/ 38905 w 1547665"/>
              <a:gd name="csY2" fmla="*/ 142240 h 2027244"/>
              <a:gd name="csX3" fmla="*/ 69385 w 1547665"/>
              <a:gd name="csY3" fmla="*/ 172720 h 2027244"/>
              <a:gd name="csX4" fmla="*/ 89705 w 1547665"/>
              <a:gd name="csY4" fmla="*/ 193040 h 2027244"/>
              <a:gd name="csX5" fmla="*/ 115105 w 1547665"/>
              <a:gd name="csY5" fmla="*/ 233680 h 2027244"/>
              <a:gd name="csX6" fmla="*/ 130345 w 1547665"/>
              <a:gd name="csY6" fmla="*/ 238760 h 2027244"/>
              <a:gd name="csX7" fmla="*/ 140505 w 1547665"/>
              <a:gd name="csY7" fmla="*/ 254000 h 2027244"/>
              <a:gd name="csX8" fmla="*/ 160825 w 1547665"/>
              <a:gd name="csY8" fmla="*/ 274320 h 2027244"/>
              <a:gd name="csX9" fmla="*/ 181145 w 1547665"/>
              <a:gd name="csY9" fmla="*/ 299720 h 2027244"/>
              <a:gd name="csX10" fmla="*/ 216705 w 1547665"/>
              <a:gd name="csY10" fmla="*/ 325120 h 2027244"/>
              <a:gd name="csX11" fmla="*/ 231945 w 1547665"/>
              <a:gd name="csY11" fmla="*/ 350520 h 2027244"/>
              <a:gd name="csX12" fmla="*/ 252265 w 1547665"/>
              <a:gd name="csY12" fmla="*/ 365760 h 2027244"/>
              <a:gd name="csX13" fmla="*/ 262425 w 1547665"/>
              <a:gd name="csY13" fmla="*/ 381000 h 2027244"/>
              <a:gd name="csX14" fmla="*/ 282745 w 1547665"/>
              <a:gd name="csY14" fmla="*/ 396240 h 2027244"/>
              <a:gd name="csX15" fmla="*/ 313225 w 1547665"/>
              <a:gd name="csY15" fmla="*/ 436880 h 2027244"/>
              <a:gd name="csX16" fmla="*/ 338625 w 1547665"/>
              <a:gd name="csY16" fmla="*/ 457200 h 2027244"/>
              <a:gd name="csX17" fmla="*/ 374185 w 1547665"/>
              <a:gd name="csY17" fmla="*/ 513080 h 2027244"/>
              <a:gd name="csX18" fmla="*/ 399585 w 1547665"/>
              <a:gd name="csY18" fmla="*/ 543560 h 2027244"/>
              <a:gd name="csX19" fmla="*/ 414825 w 1547665"/>
              <a:gd name="csY19" fmla="*/ 579120 h 2027244"/>
              <a:gd name="csX20" fmla="*/ 440225 w 1547665"/>
              <a:gd name="csY20" fmla="*/ 619760 h 2027244"/>
              <a:gd name="csX21" fmla="*/ 450385 w 1547665"/>
              <a:gd name="csY21" fmla="*/ 762000 h 2027244"/>
              <a:gd name="csX22" fmla="*/ 460545 w 1547665"/>
              <a:gd name="csY22" fmla="*/ 873760 h 2027244"/>
              <a:gd name="csX23" fmla="*/ 475785 w 1547665"/>
              <a:gd name="csY23" fmla="*/ 1010920 h 2027244"/>
              <a:gd name="csX24" fmla="*/ 480865 w 1547665"/>
              <a:gd name="csY24" fmla="*/ 1026160 h 2027244"/>
              <a:gd name="csX25" fmla="*/ 511345 w 1547665"/>
              <a:gd name="csY25" fmla="*/ 1076960 h 2027244"/>
              <a:gd name="csX26" fmla="*/ 541825 w 1547665"/>
              <a:gd name="csY26" fmla="*/ 1117600 h 2027244"/>
              <a:gd name="csX27" fmla="*/ 602785 w 1547665"/>
              <a:gd name="csY27" fmla="*/ 1158240 h 2027244"/>
              <a:gd name="csX28" fmla="*/ 618025 w 1547665"/>
              <a:gd name="csY28" fmla="*/ 1163320 h 2027244"/>
              <a:gd name="csX29" fmla="*/ 663745 w 1547665"/>
              <a:gd name="csY29" fmla="*/ 1188720 h 2027244"/>
              <a:gd name="csX30" fmla="*/ 694225 w 1547665"/>
              <a:gd name="csY30" fmla="*/ 1209040 h 2027244"/>
              <a:gd name="csX31" fmla="*/ 714545 w 1547665"/>
              <a:gd name="csY31" fmla="*/ 1219200 h 2027244"/>
              <a:gd name="csX32" fmla="*/ 729785 w 1547665"/>
              <a:gd name="csY32" fmla="*/ 1234440 h 2027244"/>
              <a:gd name="csX33" fmla="*/ 745025 w 1547665"/>
              <a:gd name="csY33" fmla="*/ 1239520 h 2027244"/>
              <a:gd name="csX34" fmla="*/ 760265 w 1547665"/>
              <a:gd name="csY34" fmla="*/ 1249680 h 2027244"/>
              <a:gd name="csX35" fmla="*/ 780585 w 1547665"/>
              <a:gd name="csY35" fmla="*/ 1254760 h 2027244"/>
              <a:gd name="csX36" fmla="*/ 821225 w 1547665"/>
              <a:gd name="csY36" fmla="*/ 1264920 h 2027244"/>
              <a:gd name="csX37" fmla="*/ 856785 w 1547665"/>
              <a:gd name="csY37" fmla="*/ 1280160 h 2027244"/>
              <a:gd name="csX38" fmla="*/ 877105 w 1547665"/>
              <a:gd name="csY38" fmla="*/ 1290320 h 2027244"/>
              <a:gd name="csX39" fmla="*/ 892345 w 1547665"/>
              <a:gd name="csY39" fmla="*/ 1295400 h 2027244"/>
              <a:gd name="csX40" fmla="*/ 907585 w 1547665"/>
              <a:gd name="csY40" fmla="*/ 1305560 h 2027244"/>
              <a:gd name="csX41" fmla="*/ 927905 w 1547665"/>
              <a:gd name="csY41" fmla="*/ 1310640 h 2027244"/>
              <a:gd name="csX42" fmla="*/ 973625 w 1547665"/>
              <a:gd name="csY42" fmla="*/ 1341120 h 2027244"/>
              <a:gd name="csX43" fmla="*/ 1004105 w 1547665"/>
              <a:gd name="csY43" fmla="*/ 1356360 h 2027244"/>
              <a:gd name="csX44" fmla="*/ 1019345 w 1547665"/>
              <a:gd name="csY44" fmla="*/ 1366520 h 2027244"/>
              <a:gd name="csX45" fmla="*/ 1059985 w 1547665"/>
              <a:gd name="csY45" fmla="*/ 1386840 h 2027244"/>
              <a:gd name="csX46" fmla="*/ 1085385 w 1547665"/>
              <a:gd name="csY46" fmla="*/ 1397000 h 2027244"/>
              <a:gd name="csX47" fmla="*/ 1105705 w 1547665"/>
              <a:gd name="csY47" fmla="*/ 1412240 h 2027244"/>
              <a:gd name="csX48" fmla="*/ 1151425 w 1547665"/>
              <a:gd name="csY48" fmla="*/ 1427480 h 2027244"/>
              <a:gd name="csX49" fmla="*/ 1166665 w 1547665"/>
              <a:gd name="csY49" fmla="*/ 1442720 h 2027244"/>
              <a:gd name="csX50" fmla="*/ 1192065 w 1547665"/>
              <a:gd name="csY50" fmla="*/ 1452880 h 2027244"/>
              <a:gd name="csX51" fmla="*/ 1232705 w 1547665"/>
              <a:gd name="csY51" fmla="*/ 1463040 h 2027244"/>
              <a:gd name="csX52" fmla="*/ 1258105 w 1547665"/>
              <a:gd name="csY52" fmla="*/ 1478280 h 2027244"/>
              <a:gd name="csX53" fmla="*/ 1298745 w 1547665"/>
              <a:gd name="csY53" fmla="*/ 1503680 h 2027244"/>
              <a:gd name="csX54" fmla="*/ 1349545 w 1547665"/>
              <a:gd name="csY54" fmla="*/ 1539240 h 2027244"/>
              <a:gd name="csX55" fmla="*/ 1400345 w 1547665"/>
              <a:gd name="csY55" fmla="*/ 1564640 h 2027244"/>
              <a:gd name="csX56" fmla="*/ 1415585 w 1547665"/>
              <a:gd name="csY56" fmla="*/ 1574800 h 2027244"/>
              <a:gd name="csX57" fmla="*/ 1430825 w 1547665"/>
              <a:gd name="csY57" fmla="*/ 1579880 h 2027244"/>
              <a:gd name="csX58" fmla="*/ 1471465 w 1547665"/>
              <a:gd name="csY58" fmla="*/ 1605280 h 2027244"/>
              <a:gd name="csX59" fmla="*/ 1491785 w 1547665"/>
              <a:gd name="csY59" fmla="*/ 1615440 h 2027244"/>
              <a:gd name="csX60" fmla="*/ 1501945 w 1547665"/>
              <a:gd name="csY60" fmla="*/ 1640840 h 2027244"/>
              <a:gd name="csX61" fmla="*/ 1512105 w 1547665"/>
              <a:gd name="csY61" fmla="*/ 1681480 h 2027244"/>
              <a:gd name="csX62" fmla="*/ 1517185 w 1547665"/>
              <a:gd name="csY62" fmla="*/ 1945640 h 2027244"/>
              <a:gd name="csX63" fmla="*/ 1522265 w 1547665"/>
              <a:gd name="csY63" fmla="*/ 1965960 h 2027244"/>
              <a:gd name="csX64" fmla="*/ 1527345 w 1547665"/>
              <a:gd name="csY64" fmla="*/ 1991360 h 2027244"/>
              <a:gd name="csX65" fmla="*/ 1547665 w 1547665"/>
              <a:gd name="csY65" fmla="*/ 2026920 h 20272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1547665" h="2027244">
                <a:moveTo>
                  <a:pt x="3345" y="0"/>
                </a:moveTo>
                <a:cubicBezTo>
                  <a:pt x="4216" y="19170"/>
                  <a:pt x="-11526" y="96889"/>
                  <a:pt x="18585" y="127000"/>
                </a:cubicBezTo>
                <a:cubicBezTo>
                  <a:pt x="24572" y="132987"/>
                  <a:pt x="32612" y="136576"/>
                  <a:pt x="38905" y="142240"/>
                </a:cubicBezTo>
                <a:cubicBezTo>
                  <a:pt x="49585" y="151852"/>
                  <a:pt x="59225" y="162560"/>
                  <a:pt x="69385" y="172720"/>
                </a:cubicBezTo>
                <a:lnTo>
                  <a:pt x="89705" y="193040"/>
                </a:lnTo>
                <a:cubicBezTo>
                  <a:pt x="97528" y="212597"/>
                  <a:pt x="97360" y="221850"/>
                  <a:pt x="115105" y="233680"/>
                </a:cubicBezTo>
                <a:cubicBezTo>
                  <a:pt x="119560" y="236650"/>
                  <a:pt x="125265" y="237067"/>
                  <a:pt x="130345" y="238760"/>
                </a:cubicBezTo>
                <a:cubicBezTo>
                  <a:pt x="133732" y="243840"/>
                  <a:pt x="136532" y="249364"/>
                  <a:pt x="140505" y="254000"/>
                </a:cubicBezTo>
                <a:cubicBezTo>
                  <a:pt x="146739" y="261273"/>
                  <a:pt x="155257" y="266525"/>
                  <a:pt x="160825" y="274320"/>
                </a:cubicBezTo>
                <a:cubicBezTo>
                  <a:pt x="183132" y="305549"/>
                  <a:pt x="144009" y="274963"/>
                  <a:pt x="181145" y="299720"/>
                </a:cubicBezTo>
                <a:cubicBezTo>
                  <a:pt x="212172" y="346261"/>
                  <a:pt x="162024" y="277274"/>
                  <a:pt x="216705" y="325120"/>
                </a:cubicBezTo>
                <a:cubicBezTo>
                  <a:pt x="224136" y="331622"/>
                  <a:pt x="225443" y="343089"/>
                  <a:pt x="231945" y="350520"/>
                </a:cubicBezTo>
                <a:cubicBezTo>
                  <a:pt x="237520" y="356892"/>
                  <a:pt x="246278" y="359773"/>
                  <a:pt x="252265" y="365760"/>
                </a:cubicBezTo>
                <a:cubicBezTo>
                  <a:pt x="256582" y="370077"/>
                  <a:pt x="258108" y="376683"/>
                  <a:pt x="262425" y="381000"/>
                </a:cubicBezTo>
                <a:cubicBezTo>
                  <a:pt x="268412" y="386987"/>
                  <a:pt x="277050" y="389975"/>
                  <a:pt x="282745" y="396240"/>
                </a:cubicBezTo>
                <a:cubicBezTo>
                  <a:pt x="294136" y="408770"/>
                  <a:pt x="300002" y="426302"/>
                  <a:pt x="313225" y="436880"/>
                </a:cubicBezTo>
                <a:cubicBezTo>
                  <a:pt x="321692" y="443653"/>
                  <a:pt x="331372" y="449141"/>
                  <a:pt x="338625" y="457200"/>
                </a:cubicBezTo>
                <a:cubicBezTo>
                  <a:pt x="347531" y="467096"/>
                  <a:pt x="366321" y="500497"/>
                  <a:pt x="374185" y="513080"/>
                </a:cubicBezTo>
                <a:cubicBezTo>
                  <a:pt x="414498" y="577581"/>
                  <a:pt x="349236" y="473071"/>
                  <a:pt x="399585" y="543560"/>
                </a:cubicBezTo>
                <a:cubicBezTo>
                  <a:pt x="417203" y="568225"/>
                  <a:pt x="403770" y="557010"/>
                  <a:pt x="414825" y="579120"/>
                </a:cubicBezTo>
                <a:cubicBezTo>
                  <a:pt x="420952" y="591374"/>
                  <a:pt x="432165" y="607671"/>
                  <a:pt x="440225" y="619760"/>
                </a:cubicBezTo>
                <a:cubicBezTo>
                  <a:pt x="451100" y="695883"/>
                  <a:pt x="442476" y="627541"/>
                  <a:pt x="450385" y="762000"/>
                </a:cubicBezTo>
                <a:cubicBezTo>
                  <a:pt x="455539" y="849610"/>
                  <a:pt x="453793" y="801734"/>
                  <a:pt x="460545" y="873760"/>
                </a:cubicBezTo>
                <a:cubicBezTo>
                  <a:pt x="466873" y="941259"/>
                  <a:pt x="462016" y="962728"/>
                  <a:pt x="475785" y="1010920"/>
                </a:cubicBezTo>
                <a:cubicBezTo>
                  <a:pt x="477256" y="1016069"/>
                  <a:pt x="478756" y="1021238"/>
                  <a:pt x="480865" y="1026160"/>
                </a:cubicBezTo>
                <a:cubicBezTo>
                  <a:pt x="492477" y="1053255"/>
                  <a:pt x="493288" y="1046865"/>
                  <a:pt x="511345" y="1076960"/>
                </a:cubicBezTo>
                <a:cubicBezTo>
                  <a:pt x="528666" y="1105828"/>
                  <a:pt x="512511" y="1091951"/>
                  <a:pt x="541825" y="1117600"/>
                </a:cubicBezTo>
                <a:cubicBezTo>
                  <a:pt x="553639" y="1127938"/>
                  <a:pt x="595127" y="1155687"/>
                  <a:pt x="602785" y="1158240"/>
                </a:cubicBezTo>
                <a:cubicBezTo>
                  <a:pt x="607865" y="1159933"/>
                  <a:pt x="613103" y="1161211"/>
                  <a:pt x="618025" y="1163320"/>
                </a:cubicBezTo>
                <a:cubicBezTo>
                  <a:pt x="632875" y="1169684"/>
                  <a:pt x="650498" y="1180290"/>
                  <a:pt x="663745" y="1188720"/>
                </a:cubicBezTo>
                <a:cubicBezTo>
                  <a:pt x="674047" y="1195276"/>
                  <a:pt x="683754" y="1202758"/>
                  <a:pt x="694225" y="1209040"/>
                </a:cubicBezTo>
                <a:cubicBezTo>
                  <a:pt x="700719" y="1212936"/>
                  <a:pt x="708383" y="1214798"/>
                  <a:pt x="714545" y="1219200"/>
                </a:cubicBezTo>
                <a:cubicBezTo>
                  <a:pt x="720391" y="1223376"/>
                  <a:pt x="723807" y="1230455"/>
                  <a:pt x="729785" y="1234440"/>
                </a:cubicBezTo>
                <a:cubicBezTo>
                  <a:pt x="734240" y="1237410"/>
                  <a:pt x="740236" y="1237125"/>
                  <a:pt x="745025" y="1239520"/>
                </a:cubicBezTo>
                <a:cubicBezTo>
                  <a:pt x="750486" y="1242250"/>
                  <a:pt x="754653" y="1247275"/>
                  <a:pt x="760265" y="1249680"/>
                </a:cubicBezTo>
                <a:cubicBezTo>
                  <a:pt x="766682" y="1252430"/>
                  <a:pt x="773872" y="1252842"/>
                  <a:pt x="780585" y="1254760"/>
                </a:cubicBezTo>
                <a:cubicBezTo>
                  <a:pt x="817034" y="1265174"/>
                  <a:pt x="769584" y="1254592"/>
                  <a:pt x="821225" y="1264920"/>
                </a:cubicBezTo>
                <a:cubicBezTo>
                  <a:pt x="852109" y="1285510"/>
                  <a:pt x="819295" y="1266101"/>
                  <a:pt x="856785" y="1280160"/>
                </a:cubicBezTo>
                <a:cubicBezTo>
                  <a:pt x="863876" y="1282819"/>
                  <a:pt x="870144" y="1287337"/>
                  <a:pt x="877105" y="1290320"/>
                </a:cubicBezTo>
                <a:cubicBezTo>
                  <a:pt x="882027" y="1292429"/>
                  <a:pt x="887556" y="1293005"/>
                  <a:pt x="892345" y="1295400"/>
                </a:cubicBezTo>
                <a:cubicBezTo>
                  <a:pt x="897806" y="1298130"/>
                  <a:pt x="901973" y="1303155"/>
                  <a:pt x="907585" y="1305560"/>
                </a:cubicBezTo>
                <a:cubicBezTo>
                  <a:pt x="914002" y="1308310"/>
                  <a:pt x="921368" y="1308189"/>
                  <a:pt x="927905" y="1310640"/>
                </a:cubicBezTo>
                <a:cubicBezTo>
                  <a:pt x="957259" y="1321648"/>
                  <a:pt x="943262" y="1321798"/>
                  <a:pt x="973625" y="1341120"/>
                </a:cubicBezTo>
                <a:cubicBezTo>
                  <a:pt x="983208" y="1347218"/>
                  <a:pt x="994175" y="1350843"/>
                  <a:pt x="1004105" y="1356360"/>
                </a:cubicBezTo>
                <a:cubicBezTo>
                  <a:pt x="1009442" y="1359325"/>
                  <a:pt x="1013985" y="1363596"/>
                  <a:pt x="1019345" y="1366520"/>
                </a:cubicBezTo>
                <a:cubicBezTo>
                  <a:pt x="1032641" y="1373773"/>
                  <a:pt x="1045923" y="1381215"/>
                  <a:pt x="1059985" y="1386840"/>
                </a:cubicBezTo>
                <a:cubicBezTo>
                  <a:pt x="1068452" y="1390227"/>
                  <a:pt x="1077414" y="1392571"/>
                  <a:pt x="1085385" y="1397000"/>
                </a:cubicBezTo>
                <a:cubicBezTo>
                  <a:pt x="1092786" y="1401112"/>
                  <a:pt x="1098018" y="1408692"/>
                  <a:pt x="1105705" y="1412240"/>
                </a:cubicBezTo>
                <a:cubicBezTo>
                  <a:pt x="1120291" y="1418972"/>
                  <a:pt x="1151425" y="1427480"/>
                  <a:pt x="1151425" y="1427480"/>
                </a:cubicBezTo>
                <a:cubicBezTo>
                  <a:pt x="1156505" y="1432560"/>
                  <a:pt x="1160573" y="1438912"/>
                  <a:pt x="1166665" y="1442720"/>
                </a:cubicBezTo>
                <a:cubicBezTo>
                  <a:pt x="1174398" y="1447553"/>
                  <a:pt x="1183331" y="1450260"/>
                  <a:pt x="1192065" y="1452880"/>
                </a:cubicBezTo>
                <a:cubicBezTo>
                  <a:pt x="1206556" y="1457227"/>
                  <a:pt x="1219295" y="1456335"/>
                  <a:pt x="1232705" y="1463040"/>
                </a:cubicBezTo>
                <a:cubicBezTo>
                  <a:pt x="1241536" y="1467456"/>
                  <a:pt x="1249696" y="1473105"/>
                  <a:pt x="1258105" y="1478280"/>
                </a:cubicBezTo>
                <a:cubicBezTo>
                  <a:pt x="1271710" y="1486652"/>
                  <a:pt x="1285965" y="1494095"/>
                  <a:pt x="1298745" y="1503680"/>
                </a:cubicBezTo>
                <a:cubicBezTo>
                  <a:pt x="1311488" y="1513237"/>
                  <a:pt x="1337037" y="1532986"/>
                  <a:pt x="1349545" y="1539240"/>
                </a:cubicBezTo>
                <a:cubicBezTo>
                  <a:pt x="1366478" y="1547707"/>
                  <a:pt x="1384593" y="1554138"/>
                  <a:pt x="1400345" y="1564640"/>
                </a:cubicBezTo>
                <a:cubicBezTo>
                  <a:pt x="1405425" y="1568027"/>
                  <a:pt x="1410124" y="1572070"/>
                  <a:pt x="1415585" y="1574800"/>
                </a:cubicBezTo>
                <a:cubicBezTo>
                  <a:pt x="1420374" y="1577195"/>
                  <a:pt x="1426124" y="1577316"/>
                  <a:pt x="1430825" y="1579880"/>
                </a:cubicBezTo>
                <a:cubicBezTo>
                  <a:pt x="1444849" y="1587530"/>
                  <a:pt x="1457177" y="1598136"/>
                  <a:pt x="1471465" y="1605280"/>
                </a:cubicBezTo>
                <a:lnTo>
                  <a:pt x="1491785" y="1615440"/>
                </a:lnTo>
                <a:cubicBezTo>
                  <a:pt x="1495172" y="1623907"/>
                  <a:pt x="1499263" y="1632124"/>
                  <a:pt x="1501945" y="1640840"/>
                </a:cubicBezTo>
                <a:cubicBezTo>
                  <a:pt x="1506051" y="1654186"/>
                  <a:pt x="1512105" y="1681480"/>
                  <a:pt x="1512105" y="1681480"/>
                </a:cubicBezTo>
                <a:cubicBezTo>
                  <a:pt x="1513798" y="1769533"/>
                  <a:pt x="1514042" y="1857626"/>
                  <a:pt x="1517185" y="1945640"/>
                </a:cubicBezTo>
                <a:cubicBezTo>
                  <a:pt x="1517434" y="1952617"/>
                  <a:pt x="1520750" y="1959144"/>
                  <a:pt x="1522265" y="1965960"/>
                </a:cubicBezTo>
                <a:cubicBezTo>
                  <a:pt x="1524138" y="1974389"/>
                  <a:pt x="1523838" y="1983470"/>
                  <a:pt x="1527345" y="1991360"/>
                </a:cubicBezTo>
                <a:cubicBezTo>
                  <a:pt x="1568351" y="2083624"/>
                  <a:pt x="1525644" y="1960856"/>
                  <a:pt x="1547665" y="20269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8" name="Šipka: doleva 187">
            <a:extLst>
              <a:ext uri="{FF2B5EF4-FFF2-40B4-BE49-F238E27FC236}">
                <a16:creationId xmlns:a16="http://schemas.microsoft.com/office/drawing/2014/main" id="{DA7DC25F-225D-ABC6-9D20-8ACCF2B5F605}"/>
              </a:ext>
            </a:extLst>
          </p:cNvPr>
          <p:cNvSpPr/>
          <p:nvPr/>
        </p:nvSpPr>
        <p:spPr>
          <a:xfrm>
            <a:off x="1908668" y="313352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865C6269-13D2-F0BF-8D97-097358F7AAFA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2F7D9AA4-ABBC-2502-0EB0-ED0D25262E33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0D255EFA-AA9B-E245-BDD3-4DFDBC9CBE0E}"/>
              </a:ext>
            </a:extLst>
          </p:cNvPr>
          <p:cNvSpPr/>
          <p:nvPr/>
        </p:nvSpPr>
        <p:spPr>
          <a:xfrm>
            <a:off x="2423092" y="3623045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120CA46A-F646-B505-429D-B16ABD144146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53351670-E1BE-FD21-AC55-0CF1DE6925FF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89A9503-33C3-DE38-86E9-3473A96823D1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EDB2C41-9805-DC58-1E0F-068A2567BC68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1F7C0D6-8848-654D-BAD6-481F143BDE2D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4750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9" name="Obdélník 108">
            <a:extLst>
              <a:ext uri="{FF2B5EF4-FFF2-40B4-BE49-F238E27FC236}">
                <a16:creationId xmlns:a16="http://schemas.microsoft.com/office/drawing/2014/main" id="{2406C0CA-8A55-4CD9-7EC9-46258A89150A}"/>
              </a:ext>
            </a:extLst>
          </p:cNvPr>
          <p:cNvSpPr/>
          <p:nvPr/>
        </p:nvSpPr>
        <p:spPr>
          <a:xfrm>
            <a:off x="455759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1" name="Obdélník 110">
            <a:extLst>
              <a:ext uri="{FF2B5EF4-FFF2-40B4-BE49-F238E27FC236}">
                <a16:creationId xmlns:a16="http://schemas.microsoft.com/office/drawing/2014/main" id="{03DBD407-E27C-E34E-25A8-2497E987D595}"/>
              </a:ext>
            </a:extLst>
          </p:cNvPr>
          <p:cNvSpPr/>
          <p:nvPr/>
        </p:nvSpPr>
        <p:spPr>
          <a:xfrm>
            <a:off x="420859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3" name="Svitek: vodorovný 112">
            <a:extLst>
              <a:ext uri="{FF2B5EF4-FFF2-40B4-BE49-F238E27FC236}">
                <a16:creationId xmlns:a16="http://schemas.microsoft.com/office/drawing/2014/main" id="{C28AF80D-3ADD-B7B2-0C83-97A748B95D91}"/>
              </a:ext>
            </a:extLst>
          </p:cNvPr>
          <p:cNvSpPr/>
          <p:nvPr/>
        </p:nvSpPr>
        <p:spPr>
          <a:xfrm>
            <a:off x="420859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115" name="Šipka: obousměrná vodorovná 114">
            <a:extLst>
              <a:ext uri="{FF2B5EF4-FFF2-40B4-BE49-F238E27FC236}">
                <a16:creationId xmlns:a16="http://schemas.microsoft.com/office/drawing/2014/main" id="{8D9B6523-E5FD-A37C-857F-572AB1B3A51D}"/>
              </a:ext>
            </a:extLst>
          </p:cNvPr>
          <p:cNvSpPr/>
          <p:nvPr/>
        </p:nvSpPr>
        <p:spPr>
          <a:xfrm>
            <a:off x="420859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7" name="Šipka: obousměrná vodorovná 116">
            <a:extLst>
              <a:ext uri="{FF2B5EF4-FFF2-40B4-BE49-F238E27FC236}">
                <a16:creationId xmlns:a16="http://schemas.microsoft.com/office/drawing/2014/main" id="{CB5B6D26-68E8-0D71-FBCD-B22DF8A9444E}"/>
              </a:ext>
            </a:extLst>
          </p:cNvPr>
          <p:cNvSpPr/>
          <p:nvPr/>
        </p:nvSpPr>
        <p:spPr>
          <a:xfrm>
            <a:off x="455759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9" name="Obdélník 118">
            <a:extLst>
              <a:ext uri="{FF2B5EF4-FFF2-40B4-BE49-F238E27FC236}">
                <a16:creationId xmlns:a16="http://schemas.microsoft.com/office/drawing/2014/main" id="{589AA4A1-9C85-3ACE-66C3-6526BD563730}"/>
              </a:ext>
            </a:extLst>
          </p:cNvPr>
          <p:cNvSpPr/>
          <p:nvPr/>
        </p:nvSpPr>
        <p:spPr>
          <a:xfrm>
            <a:off x="358158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21" name="Šipka: obousměrná vodorovná 120">
            <a:extLst>
              <a:ext uri="{FF2B5EF4-FFF2-40B4-BE49-F238E27FC236}">
                <a16:creationId xmlns:a16="http://schemas.microsoft.com/office/drawing/2014/main" id="{10F595F4-E16B-3E16-8178-D8698256A8EC}"/>
              </a:ext>
            </a:extLst>
          </p:cNvPr>
          <p:cNvSpPr/>
          <p:nvPr/>
        </p:nvSpPr>
        <p:spPr>
          <a:xfrm>
            <a:off x="358158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g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3" name="Obdélník: se zakulacenými rohy 162">
            <a:extLst>
              <a:ext uri="{FF2B5EF4-FFF2-40B4-BE49-F238E27FC236}">
                <a16:creationId xmlns:a16="http://schemas.microsoft.com/office/drawing/2014/main" id="{43512527-A539-B0C3-B6E8-189E26BDD7AA}"/>
              </a:ext>
            </a:extLst>
          </p:cNvPr>
          <p:cNvSpPr/>
          <p:nvPr/>
        </p:nvSpPr>
        <p:spPr>
          <a:xfrm>
            <a:off x="4218792" y="238690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rgbClr val="88A945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>
                <a:latin typeface="Consolas" panose="020B0609020204030204" pitchFamily="49" charset="0"/>
              </a:rPr>
              <a:t>3</a:t>
            </a:r>
            <a:r>
              <a:rPr lang="en-US" sz="1000" dirty="0">
                <a:latin typeface="Consolas" panose="020B0609020204030204" pitchFamily="49" charset="0"/>
              </a:rPr>
              <a:t>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0" name="Volný tvar: obrazec 169">
            <a:extLst>
              <a:ext uri="{FF2B5EF4-FFF2-40B4-BE49-F238E27FC236}">
                <a16:creationId xmlns:a16="http://schemas.microsoft.com/office/drawing/2014/main" id="{7DDB97ED-3728-2DDB-0A1E-9AD3A549BDA3}"/>
              </a:ext>
            </a:extLst>
          </p:cNvPr>
          <p:cNvSpPr/>
          <p:nvPr/>
        </p:nvSpPr>
        <p:spPr>
          <a:xfrm>
            <a:off x="4837895" y="2393975"/>
            <a:ext cx="1547665" cy="2027244"/>
          </a:xfrm>
          <a:custGeom>
            <a:avLst/>
            <a:gdLst>
              <a:gd name="csX0" fmla="*/ 3345 w 1547665"/>
              <a:gd name="csY0" fmla="*/ 0 h 2027244"/>
              <a:gd name="csX1" fmla="*/ 18585 w 1547665"/>
              <a:gd name="csY1" fmla="*/ 127000 h 2027244"/>
              <a:gd name="csX2" fmla="*/ 38905 w 1547665"/>
              <a:gd name="csY2" fmla="*/ 142240 h 2027244"/>
              <a:gd name="csX3" fmla="*/ 69385 w 1547665"/>
              <a:gd name="csY3" fmla="*/ 172720 h 2027244"/>
              <a:gd name="csX4" fmla="*/ 89705 w 1547665"/>
              <a:gd name="csY4" fmla="*/ 193040 h 2027244"/>
              <a:gd name="csX5" fmla="*/ 115105 w 1547665"/>
              <a:gd name="csY5" fmla="*/ 233680 h 2027244"/>
              <a:gd name="csX6" fmla="*/ 130345 w 1547665"/>
              <a:gd name="csY6" fmla="*/ 238760 h 2027244"/>
              <a:gd name="csX7" fmla="*/ 140505 w 1547665"/>
              <a:gd name="csY7" fmla="*/ 254000 h 2027244"/>
              <a:gd name="csX8" fmla="*/ 160825 w 1547665"/>
              <a:gd name="csY8" fmla="*/ 274320 h 2027244"/>
              <a:gd name="csX9" fmla="*/ 181145 w 1547665"/>
              <a:gd name="csY9" fmla="*/ 299720 h 2027244"/>
              <a:gd name="csX10" fmla="*/ 216705 w 1547665"/>
              <a:gd name="csY10" fmla="*/ 325120 h 2027244"/>
              <a:gd name="csX11" fmla="*/ 231945 w 1547665"/>
              <a:gd name="csY11" fmla="*/ 350520 h 2027244"/>
              <a:gd name="csX12" fmla="*/ 252265 w 1547665"/>
              <a:gd name="csY12" fmla="*/ 365760 h 2027244"/>
              <a:gd name="csX13" fmla="*/ 262425 w 1547665"/>
              <a:gd name="csY13" fmla="*/ 381000 h 2027244"/>
              <a:gd name="csX14" fmla="*/ 282745 w 1547665"/>
              <a:gd name="csY14" fmla="*/ 396240 h 2027244"/>
              <a:gd name="csX15" fmla="*/ 313225 w 1547665"/>
              <a:gd name="csY15" fmla="*/ 436880 h 2027244"/>
              <a:gd name="csX16" fmla="*/ 338625 w 1547665"/>
              <a:gd name="csY16" fmla="*/ 457200 h 2027244"/>
              <a:gd name="csX17" fmla="*/ 374185 w 1547665"/>
              <a:gd name="csY17" fmla="*/ 513080 h 2027244"/>
              <a:gd name="csX18" fmla="*/ 399585 w 1547665"/>
              <a:gd name="csY18" fmla="*/ 543560 h 2027244"/>
              <a:gd name="csX19" fmla="*/ 414825 w 1547665"/>
              <a:gd name="csY19" fmla="*/ 579120 h 2027244"/>
              <a:gd name="csX20" fmla="*/ 440225 w 1547665"/>
              <a:gd name="csY20" fmla="*/ 619760 h 2027244"/>
              <a:gd name="csX21" fmla="*/ 450385 w 1547665"/>
              <a:gd name="csY21" fmla="*/ 762000 h 2027244"/>
              <a:gd name="csX22" fmla="*/ 460545 w 1547665"/>
              <a:gd name="csY22" fmla="*/ 873760 h 2027244"/>
              <a:gd name="csX23" fmla="*/ 475785 w 1547665"/>
              <a:gd name="csY23" fmla="*/ 1010920 h 2027244"/>
              <a:gd name="csX24" fmla="*/ 480865 w 1547665"/>
              <a:gd name="csY24" fmla="*/ 1026160 h 2027244"/>
              <a:gd name="csX25" fmla="*/ 511345 w 1547665"/>
              <a:gd name="csY25" fmla="*/ 1076960 h 2027244"/>
              <a:gd name="csX26" fmla="*/ 541825 w 1547665"/>
              <a:gd name="csY26" fmla="*/ 1117600 h 2027244"/>
              <a:gd name="csX27" fmla="*/ 602785 w 1547665"/>
              <a:gd name="csY27" fmla="*/ 1158240 h 2027244"/>
              <a:gd name="csX28" fmla="*/ 618025 w 1547665"/>
              <a:gd name="csY28" fmla="*/ 1163320 h 2027244"/>
              <a:gd name="csX29" fmla="*/ 663745 w 1547665"/>
              <a:gd name="csY29" fmla="*/ 1188720 h 2027244"/>
              <a:gd name="csX30" fmla="*/ 694225 w 1547665"/>
              <a:gd name="csY30" fmla="*/ 1209040 h 2027244"/>
              <a:gd name="csX31" fmla="*/ 714545 w 1547665"/>
              <a:gd name="csY31" fmla="*/ 1219200 h 2027244"/>
              <a:gd name="csX32" fmla="*/ 729785 w 1547665"/>
              <a:gd name="csY32" fmla="*/ 1234440 h 2027244"/>
              <a:gd name="csX33" fmla="*/ 745025 w 1547665"/>
              <a:gd name="csY33" fmla="*/ 1239520 h 2027244"/>
              <a:gd name="csX34" fmla="*/ 760265 w 1547665"/>
              <a:gd name="csY34" fmla="*/ 1249680 h 2027244"/>
              <a:gd name="csX35" fmla="*/ 780585 w 1547665"/>
              <a:gd name="csY35" fmla="*/ 1254760 h 2027244"/>
              <a:gd name="csX36" fmla="*/ 821225 w 1547665"/>
              <a:gd name="csY36" fmla="*/ 1264920 h 2027244"/>
              <a:gd name="csX37" fmla="*/ 856785 w 1547665"/>
              <a:gd name="csY37" fmla="*/ 1280160 h 2027244"/>
              <a:gd name="csX38" fmla="*/ 877105 w 1547665"/>
              <a:gd name="csY38" fmla="*/ 1290320 h 2027244"/>
              <a:gd name="csX39" fmla="*/ 892345 w 1547665"/>
              <a:gd name="csY39" fmla="*/ 1295400 h 2027244"/>
              <a:gd name="csX40" fmla="*/ 907585 w 1547665"/>
              <a:gd name="csY40" fmla="*/ 1305560 h 2027244"/>
              <a:gd name="csX41" fmla="*/ 927905 w 1547665"/>
              <a:gd name="csY41" fmla="*/ 1310640 h 2027244"/>
              <a:gd name="csX42" fmla="*/ 973625 w 1547665"/>
              <a:gd name="csY42" fmla="*/ 1341120 h 2027244"/>
              <a:gd name="csX43" fmla="*/ 1004105 w 1547665"/>
              <a:gd name="csY43" fmla="*/ 1356360 h 2027244"/>
              <a:gd name="csX44" fmla="*/ 1019345 w 1547665"/>
              <a:gd name="csY44" fmla="*/ 1366520 h 2027244"/>
              <a:gd name="csX45" fmla="*/ 1059985 w 1547665"/>
              <a:gd name="csY45" fmla="*/ 1386840 h 2027244"/>
              <a:gd name="csX46" fmla="*/ 1085385 w 1547665"/>
              <a:gd name="csY46" fmla="*/ 1397000 h 2027244"/>
              <a:gd name="csX47" fmla="*/ 1105705 w 1547665"/>
              <a:gd name="csY47" fmla="*/ 1412240 h 2027244"/>
              <a:gd name="csX48" fmla="*/ 1151425 w 1547665"/>
              <a:gd name="csY48" fmla="*/ 1427480 h 2027244"/>
              <a:gd name="csX49" fmla="*/ 1166665 w 1547665"/>
              <a:gd name="csY49" fmla="*/ 1442720 h 2027244"/>
              <a:gd name="csX50" fmla="*/ 1192065 w 1547665"/>
              <a:gd name="csY50" fmla="*/ 1452880 h 2027244"/>
              <a:gd name="csX51" fmla="*/ 1232705 w 1547665"/>
              <a:gd name="csY51" fmla="*/ 1463040 h 2027244"/>
              <a:gd name="csX52" fmla="*/ 1258105 w 1547665"/>
              <a:gd name="csY52" fmla="*/ 1478280 h 2027244"/>
              <a:gd name="csX53" fmla="*/ 1298745 w 1547665"/>
              <a:gd name="csY53" fmla="*/ 1503680 h 2027244"/>
              <a:gd name="csX54" fmla="*/ 1349545 w 1547665"/>
              <a:gd name="csY54" fmla="*/ 1539240 h 2027244"/>
              <a:gd name="csX55" fmla="*/ 1400345 w 1547665"/>
              <a:gd name="csY55" fmla="*/ 1564640 h 2027244"/>
              <a:gd name="csX56" fmla="*/ 1415585 w 1547665"/>
              <a:gd name="csY56" fmla="*/ 1574800 h 2027244"/>
              <a:gd name="csX57" fmla="*/ 1430825 w 1547665"/>
              <a:gd name="csY57" fmla="*/ 1579880 h 2027244"/>
              <a:gd name="csX58" fmla="*/ 1471465 w 1547665"/>
              <a:gd name="csY58" fmla="*/ 1605280 h 2027244"/>
              <a:gd name="csX59" fmla="*/ 1491785 w 1547665"/>
              <a:gd name="csY59" fmla="*/ 1615440 h 2027244"/>
              <a:gd name="csX60" fmla="*/ 1501945 w 1547665"/>
              <a:gd name="csY60" fmla="*/ 1640840 h 2027244"/>
              <a:gd name="csX61" fmla="*/ 1512105 w 1547665"/>
              <a:gd name="csY61" fmla="*/ 1681480 h 2027244"/>
              <a:gd name="csX62" fmla="*/ 1517185 w 1547665"/>
              <a:gd name="csY62" fmla="*/ 1945640 h 2027244"/>
              <a:gd name="csX63" fmla="*/ 1522265 w 1547665"/>
              <a:gd name="csY63" fmla="*/ 1965960 h 2027244"/>
              <a:gd name="csX64" fmla="*/ 1527345 w 1547665"/>
              <a:gd name="csY64" fmla="*/ 1991360 h 2027244"/>
              <a:gd name="csX65" fmla="*/ 1547665 w 1547665"/>
              <a:gd name="csY65" fmla="*/ 2026920 h 20272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1547665" h="2027244">
                <a:moveTo>
                  <a:pt x="3345" y="0"/>
                </a:moveTo>
                <a:cubicBezTo>
                  <a:pt x="4216" y="19170"/>
                  <a:pt x="-11526" y="96889"/>
                  <a:pt x="18585" y="127000"/>
                </a:cubicBezTo>
                <a:cubicBezTo>
                  <a:pt x="24572" y="132987"/>
                  <a:pt x="32612" y="136576"/>
                  <a:pt x="38905" y="142240"/>
                </a:cubicBezTo>
                <a:cubicBezTo>
                  <a:pt x="49585" y="151852"/>
                  <a:pt x="59225" y="162560"/>
                  <a:pt x="69385" y="172720"/>
                </a:cubicBezTo>
                <a:lnTo>
                  <a:pt x="89705" y="193040"/>
                </a:lnTo>
                <a:cubicBezTo>
                  <a:pt x="97528" y="212597"/>
                  <a:pt x="97360" y="221850"/>
                  <a:pt x="115105" y="233680"/>
                </a:cubicBezTo>
                <a:cubicBezTo>
                  <a:pt x="119560" y="236650"/>
                  <a:pt x="125265" y="237067"/>
                  <a:pt x="130345" y="238760"/>
                </a:cubicBezTo>
                <a:cubicBezTo>
                  <a:pt x="133732" y="243840"/>
                  <a:pt x="136532" y="249364"/>
                  <a:pt x="140505" y="254000"/>
                </a:cubicBezTo>
                <a:cubicBezTo>
                  <a:pt x="146739" y="261273"/>
                  <a:pt x="155257" y="266525"/>
                  <a:pt x="160825" y="274320"/>
                </a:cubicBezTo>
                <a:cubicBezTo>
                  <a:pt x="183132" y="305549"/>
                  <a:pt x="144009" y="274963"/>
                  <a:pt x="181145" y="299720"/>
                </a:cubicBezTo>
                <a:cubicBezTo>
                  <a:pt x="212172" y="346261"/>
                  <a:pt x="162024" y="277274"/>
                  <a:pt x="216705" y="325120"/>
                </a:cubicBezTo>
                <a:cubicBezTo>
                  <a:pt x="224136" y="331622"/>
                  <a:pt x="225443" y="343089"/>
                  <a:pt x="231945" y="350520"/>
                </a:cubicBezTo>
                <a:cubicBezTo>
                  <a:pt x="237520" y="356892"/>
                  <a:pt x="246278" y="359773"/>
                  <a:pt x="252265" y="365760"/>
                </a:cubicBezTo>
                <a:cubicBezTo>
                  <a:pt x="256582" y="370077"/>
                  <a:pt x="258108" y="376683"/>
                  <a:pt x="262425" y="381000"/>
                </a:cubicBezTo>
                <a:cubicBezTo>
                  <a:pt x="268412" y="386987"/>
                  <a:pt x="277050" y="389975"/>
                  <a:pt x="282745" y="396240"/>
                </a:cubicBezTo>
                <a:cubicBezTo>
                  <a:pt x="294136" y="408770"/>
                  <a:pt x="300002" y="426302"/>
                  <a:pt x="313225" y="436880"/>
                </a:cubicBezTo>
                <a:cubicBezTo>
                  <a:pt x="321692" y="443653"/>
                  <a:pt x="331372" y="449141"/>
                  <a:pt x="338625" y="457200"/>
                </a:cubicBezTo>
                <a:cubicBezTo>
                  <a:pt x="347531" y="467096"/>
                  <a:pt x="366321" y="500497"/>
                  <a:pt x="374185" y="513080"/>
                </a:cubicBezTo>
                <a:cubicBezTo>
                  <a:pt x="414498" y="577581"/>
                  <a:pt x="349236" y="473071"/>
                  <a:pt x="399585" y="543560"/>
                </a:cubicBezTo>
                <a:cubicBezTo>
                  <a:pt x="417203" y="568225"/>
                  <a:pt x="403770" y="557010"/>
                  <a:pt x="414825" y="579120"/>
                </a:cubicBezTo>
                <a:cubicBezTo>
                  <a:pt x="420952" y="591374"/>
                  <a:pt x="432165" y="607671"/>
                  <a:pt x="440225" y="619760"/>
                </a:cubicBezTo>
                <a:cubicBezTo>
                  <a:pt x="451100" y="695883"/>
                  <a:pt x="442476" y="627541"/>
                  <a:pt x="450385" y="762000"/>
                </a:cubicBezTo>
                <a:cubicBezTo>
                  <a:pt x="455539" y="849610"/>
                  <a:pt x="453793" y="801734"/>
                  <a:pt x="460545" y="873760"/>
                </a:cubicBezTo>
                <a:cubicBezTo>
                  <a:pt x="466873" y="941259"/>
                  <a:pt x="462016" y="962728"/>
                  <a:pt x="475785" y="1010920"/>
                </a:cubicBezTo>
                <a:cubicBezTo>
                  <a:pt x="477256" y="1016069"/>
                  <a:pt x="478756" y="1021238"/>
                  <a:pt x="480865" y="1026160"/>
                </a:cubicBezTo>
                <a:cubicBezTo>
                  <a:pt x="492477" y="1053255"/>
                  <a:pt x="493288" y="1046865"/>
                  <a:pt x="511345" y="1076960"/>
                </a:cubicBezTo>
                <a:cubicBezTo>
                  <a:pt x="528666" y="1105828"/>
                  <a:pt x="512511" y="1091951"/>
                  <a:pt x="541825" y="1117600"/>
                </a:cubicBezTo>
                <a:cubicBezTo>
                  <a:pt x="553639" y="1127938"/>
                  <a:pt x="595127" y="1155687"/>
                  <a:pt x="602785" y="1158240"/>
                </a:cubicBezTo>
                <a:cubicBezTo>
                  <a:pt x="607865" y="1159933"/>
                  <a:pt x="613103" y="1161211"/>
                  <a:pt x="618025" y="1163320"/>
                </a:cubicBezTo>
                <a:cubicBezTo>
                  <a:pt x="632875" y="1169684"/>
                  <a:pt x="650498" y="1180290"/>
                  <a:pt x="663745" y="1188720"/>
                </a:cubicBezTo>
                <a:cubicBezTo>
                  <a:pt x="674047" y="1195276"/>
                  <a:pt x="683754" y="1202758"/>
                  <a:pt x="694225" y="1209040"/>
                </a:cubicBezTo>
                <a:cubicBezTo>
                  <a:pt x="700719" y="1212936"/>
                  <a:pt x="708383" y="1214798"/>
                  <a:pt x="714545" y="1219200"/>
                </a:cubicBezTo>
                <a:cubicBezTo>
                  <a:pt x="720391" y="1223376"/>
                  <a:pt x="723807" y="1230455"/>
                  <a:pt x="729785" y="1234440"/>
                </a:cubicBezTo>
                <a:cubicBezTo>
                  <a:pt x="734240" y="1237410"/>
                  <a:pt x="740236" y="1237125"/>
                  <a:pt x="745025" y="1239520"/>
                </a:cubicBezTo>
                <a:cubicBezTo>
                  <a:pt x="750486" y="1242250"/>
                  <a:pt x="754653" y="1247275"/>
                  <a:pt x="760265" y="1249680"/>
                </a:cubicBezTo>
                <a:cubicBezTo>
                  <a:pt x="766682" y="1252430"/>
                  <a:pt x="773872" y="1252842"/>
                  <a:pt x="780585" y="1254760"/>
                </a:cubicBezTo>
                <a:cubicBezTo>
                  <a:pt x="817034" y="1265174"/>
                  <a:pt x="769584" y="1254592"/>
                  <a:pt x="821225" y="1264920"/>
                </a:cubicBezTo>
                <a:cubicBezTo>
                  <a:pt x="852109" y="1285510"/>
                  <a:pt x="819295" y="1266101"/>
                  <a:pt x="856785" y="1280160"/>
                </a:cubicBezTo>
                <a:cubicBezTo>
                  <a:pt x="863876" y="1282819"/>
                  <a:pt x="870144" y="1287337"/>
                  <a:pt x="877105" y="1290320"/>
                </a:cubicBezTo>
                <a:cubicBezTo>
                  <a:pt x="882027" y="1292429"/>
                  <a:pt x="887556" y="1293005"/>
                  <a:pt x="892345" y="1295400"/>
                </a:cubicBezTo>
                <a:cubicBezTo>
                  <a:pt x="897806" y="1298130"/>
                  <a:pt x="901973" y="1303155"/>
                  <a:pt x="907585" y="1305560"/>
                </a:cubicBezTo>
                <a:cubicBezTo>
                  <a:pt x="914002" y="1308310"/>
                  <a:pt x="921368" y="1308189"/>
                  <a:pt x="927905" y="1310640"/>
                </a:cubicBezTo>
                <a:cubicBezTo>
                  <a:pt x="957259" y="1321648"/>
                  <a:pt x="943262" y="1321798"/>
                  <a:pt x="973625" y="1341120"/>
                </a:cubicBezTo>
                <a:cubicBezTo>
                  <a:pt x="983208" y="1347218"/>
                  <a:pt x="994175" y="1350843"/>
                  <a:pt x="1004105" y="1356360"/>
                </a:cubicBezTo>
                <a:cubicBezTo>
                  <a:pt x="1009442" y="1359325"/>
                  <a:pt x="1013985" y="1363596"/>
                  <a:pt x="1019345" y="1366520"/>
                </a:cubicBezTo>
                <a:cubicBezTo>
                  <a:pt x="1032641" y="1373773"/>
                  <a:pt x="1045923" y="1381215"/>
                  <a:pt x="1059985" y="1386840"/>
                </a:cubicBezTo>
                <a:cubicBezTo>
                  <a:pt x="1068452" y="1390227"/>
                  <a:pt x="1077414" y="1392571"/>
                  <a:pt x="1085385" y="1397000"/>
                </a:cubicBezTo>
                <a:cubicBezTo>
                  <a:pt x="1092786" y="1401112"/>
                  <a:pt x="1098018" y="1408692"/>
                  <a:pt x="1105705" y="1412240"/>
                </a:cubicBezTo>
                <a:cubicBezTo>
                  <a:pt x="1120291" y="1418972"/>
                  <a:pt x="1151425" y="1427480"/>
                  <a:pt x="1151425" y="1427480"/>
                </a:cubicBezTo>
                <a:cubicBezTo>
                  <a:pt x="1156505" y="1432560"/>
                  <a:pt x="1160573" y="1438912"/>
                  <a:pt x="1166665" y="1442720"/>
                </a:cubicBezTo>
                <a:cubicBezTo>
                  <a:pt x="1174398" y="1447553"/>
                  <a:pt x="1183331" y="1450260"/>
                  <a:pt x="1192065" y="1452880"/>
                </a:cubicBezTo>
                <a:cubicBezTo>
                  <a:pt x="1206556" y="1457227"/>
                  <a:pt x="1219295" y="1456335"/>
                  <a:pt x="1232705" y="1463040"/>
                </a:cubicBezTo>
                <a:cubicBezTo>
                  <a:pt x="1241536" y="1467456"/>
                  <a:pt x="1249696" y="1473105"/>
                  <a:pt x="1258105" y="1478280"/>
                </a:cubicBezTo>
                <a:cubicBezTo>
                  <a:pt x="1271710" y="1486652"/>
                  <a:pt x="1285965" y="1494095"/>
                  <a:pt x="1298745" y="1503680"/>
                </a:cubicBezTo>
                <a:cubicBezTo>
                  <a:pt x="1311488" y="1513237"/>
                  <a:pt x="1337037" y="1532986"/>
                  <a:pt x="1349545" y="1539240"/>
                </a:cubicBezTo>
                <a:cubicBezTo>
                  <a:pt x="1366478" y="1547707"/>
                  <a:pt x="1384593" y="1554138"/>
                  <a:pt x="1400345" y="1564640"/>
                </a:cubicBezTo>
                <a:cubicBezTo>
                  <a:pt x="1405425" y="1568027"/>
                  <a:pt x="1410124" y="1572070"/>
                  <a:pt x="1415585" y="1574800"/>
                </a:cubicBezTo>
                <a:cubicBezTo>
                  <a:pt x="1420374" y="1577195"/>
                  <a:pt x="1426124" y="1577316"/>
                  <a:pt x="1430825" y="1579880"/>
                </a:cubicBezTo>
                <a:cubicBezTo>
                  <a:pt x="1444849" y="1587530"/>
                  <a:pt x="1457177" y="1598136"/>
                  <a:pt x="1471465" y="1605280"/>
                </a:cubicBezTo>
                <a:lnTo>
                  <a:pt x="1491785" y="1615440"/>
                </a:lnTo>
                <a:cubicBezTo>
                  <a:pt x="1495172" y="1623907"/>
                  <a:pt x="1499263" y="1632124"/>
                  <a:pt x="1501945" y="1640840"/>
                </a:cubicBezTo>
                <a:cubicBezTo>
                  <a:pt x="1506051" y="1654186"/>
                  <a:pt x="1512105" y="1681480"/>
                  <a:pt x="1512105" y="1681480"/>
                </a:cubicBezTo>
                <a:cubicBezTo>
                  <a:pt x="1513798" y="1769533"/>
                  <a:pt x="1514042" y="1857626"/>
                  <a:pt x="1517185" y="1945640"/>
                </a:cubicBezTo>
                <a:cubicBezTo>
                  <a:pt x="1517434" y="1952617"/>
                  <a:pt x="1520750" y="1959144"/>
                  <a:pt x="1522265" y="1965960"/>
                </a:cubicBezTo>
                <a:cubicBezTo>
                  <a:pt x="1524138" y="1974389"/>
                  <a:pt x="1523838" y="1983470"/>
                  <a:pt x="1527345" y="1991360"/>
                </a:cubicBezTo>
                <a:cubicBezTo>
                  <a:pt x="1568351" y="2083624"/>
                  <a:pt x="1525644" y="1960856"/>
                  <a:pt x="1547665" y="20269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8" name="Šipka: doleva 187">
            <a:extLst>
              <a:ext uri="{FF2B5EF4-FFF2-40B4-BE49-F238E27FC236}">
                <a16:creationId xmlns:a16="http://schemas.microsoft.com/office/drawing/2014/main" id="{DA7DC25F-225D-ABC6-9D20-8ACCF2B5F605}"/>
              </a:ext>
            </a:extLst>
          </p:cNvPr>
          <p:cNvSpPr/>
          <p:nvPr/>
        </p:nvSpPr>
        <p:spPr>
          <a:xfrm>
            <a:off x="1908668" y="313352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2" name="Šipka: doleva 191">
            <a:extLst>
              <a:ext uri="{FF2B5EF4-FFF2-40B4-BE49-F238E27FC236}">
                <a16:creationId xmlns:a16="http://schemas.microsoft.com/office/drawing/2014/main" id="{9F6AC418-8E3F-8A99-6797-D426947CDC96}"/>
              </a:ext>
            </a:extLst>
          </p:cNvPr>
          <p:cNvSpPr/>
          <p:nvPr/>
        </p:nvSpPr>
        <p:spPr>
          <a:xfrm>
            <a:off x="1905175" y="375849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865C6269-13D2-F0BF-8D97-097358F7AAFA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2F7D9AA4-ABBC-2502-0EB0-ED0D25262E33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0D255EFA-AA9B-E245-BDD3-4DFDBC9CBE0E}"/>
              </a:ext>
            </a:extLst>
          </p:cNvPr>
          <p:cNvSpPr/>
          <p:nvPr/>
        </p:nvSpPr>
        <p:spPr>
          <a:xfrm>
            <a:off x="2423092" y="3623045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4" name="Šipka: doleva 13">
            <a:extLst>
              <a:ext uri="{FF2B5EF4-FFF2-40B4-BE49-F238E27FC236}">
                <a16:creationId xmlns:a16="http://schemas.microsoft.com/office/drawing/2014/main" id="{5A2AF8CB-2962-6BF1-3109-91B209572624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6438630F-4479-58B2-3FD8-2480F255B3AA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5387CF2C-D681-D1F2-B78B-463D052BB757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2C719244-7C7D-58EF-80ED-07B203FC070E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0BB2FEE-C759-24C1-B7CA-9582935BC10A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4761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9" name="Obdélník 108">
            <a:extLst>
              <a:ext uri="{FF2B5EF4-FFF2-40B4-BE49-F238E27FC236}">
                <a16:creationId xmlns:a16="http://schemas.microsoft.com/office/drawing/2014/main" id="{2406C0CA-8A55-4CD9-7EC9-46258A89150A}"/>
              </a:ext>
            </a:extLst>
          </p:cNvPr>
          <p:cNvSpPr/>
          <p:nvPr/>
        </p:nvSpPr>
        <p:spPr>
          <a:xfrm>
            <a:off x="455759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1" name="Obdélník 110">
            <a:extLst>
              <a:ext uri="{FF2B5EF4-FFF2-40B4-BE49-F238E27FC236}">
                <a16:creationId xmlns:a16="http://schemas.microsoft.com/office/drawing/2014/main" id="{03DBD407-E27C-E34E-25A8-2497E987D595}"/>
              </a:ext>
            </a:extLst>
          </p:cNvPr>
          <p:cNvSpPr/>
          <p:nvPr/>
        </p:nvSpPr>
        <p:spPr>
          <a:xfrm>
            <a:off x="420859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13" name="Svitek: vodorovný 112">
            <a:extLst>
              <a:ext uri="{FF2B5EF4-FFF2-40B4-BE49-F238E27FC236}">
                <a16:creationId xmlns:a16="http://schemas.microsoft.com/office/drawing/2014/main" id="{C28AF80D-3ADD-B7B2-0C83-97A748B95D91}"/>
              </a:ext>
            </a:extLst>
          </p:cNvPr>
          <p:cNvSpPr/>
          <p:nvPr/>
        </p:nvSpPr>
        <p:spPr>
          <a:xfrm>
            <a:off x="420859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115" name="Šipka: obousměrná vodorovná 114">
            <a:extLst>
              <a:ext uri="{FF2B5EF4-FFF2-40B4-BE49-F238E27FC236}">
                <a16:creationId xmlns:a16="http://schemas.microsoft.com/office/drawing/2014/main" id="{8D9B6523-E5FD-A37C-857F-572AB1B3A51D}"/>
              </a:ext>
            </a:extLst>
          </p:cNvPr>
          <p:cNvSpPr/>
          <p:nvPr/>
        </p:nvSpPr>
        <p:spPr>
          <a:xfrm>
            <a:off x="420859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7" name="Šipka: obousměrná vodorovná 116">
            <a:extLst>
              <a:ext uri="{FF2B5EF4-FFF2-40B4-BE49-F238E27FC236}">
                <a16:creationId xmlns:a16="http://schemas.microsoft.com/office/drawing/2014/main" id="{CB5B6D26-68E8-0D71-FBCD-B22DF8A9444E}"/>
              </a:ext>
            </a:extLst>
          </p:cNvPr>
          <p:cNvSpPr/>
          <p:nvPr/>
        </p:nvSpPr>
        <p:spPr>
          <a:xfrm>
            <a:off x="455759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c3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19" name="Obdélník 118">
            <a:extLst>
              <a:ext uri="{FF2B5EF4-FFF2-40B4-BE49-F238E27FC236}">
                <a16:creationId xmlns:a16="http://schemas.microsoft.com/office/drawing/2014/main" id="{589AA4A1-9C85-3ACE-66C3-6526BD563730}"/>
              </a:ext>
            </a:extLst>
          </p:cNvPr>
          <p:cNvSpPr/>
          <p:nvPr/>
        </p:nvSpPr>
        <p:spPr>
          <a:xfrm>
            <a:off x="358158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21" name="Šipka: obousměrná vodorovná 120">
            <a:extLst>
              <a:ext uri="{FF2B5EF4-FFF2-40B4-BE49-F238E27FC236}">
                <a16:creationId xmlns:a16="http://schemas.microsoft.com/office/drawing/2014/main" id="{10F595F4-E16B-3E16-8178-D8698256A8EC}"/>
              </a:ext>
            </a:extLst>
          </p:cNvPr>
          <p:cNvSpPr/>
          <p:nvPr/>
        </p:nvSpPr>
        <p:spPr>
          <a:xfrm>
            <a:off x="358158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g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3" name="Obdélník: se zakulacenými rohy 162">
            <a:extLst>
              <a:ext uri="{FF2B5EF4-FFF2-40B4-BE49-F238E27FC236}">
                <a16:creationId xmlns:a16="http://schemas.microsoft.com/office/drawing/2014/main" id="{43512527-A539-B0C3-B6E8-189E26BDD7AA}"/>
              </a:ext>
            </a:extLst>
          </p:cNvPr>
          <p:cNvSpPr/>
          <p:nvPr/>
        </p:nvSpPr>
        <p:spPr>
          <a:xfrm>
            <a:off x="4218792" y="2386901"/>
            <a:ext cx="266522" cy="189822"/>
          </a:xfrm>
          <a:prstGeom prst="roundRect">
            <a:avLst/>
          </a:prstGeom>
          <a:solidFill>
            <a:srgbClr val="88A945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300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rgbClr val="88A945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30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0" name="Volný tvar: obrazec 169">
            <a:extLst>
              <a:ext uri="{FF2B5EF4-FFF2-40B4-BE49-F238E27FC236}">
                <a16:creationId xmlns:a16="http://schemas.microsoft.com/office/drawing/2014/main" id="{7DDB97ED-3728-2DDB-0A1E-9AD3A549BDA3}"/>
              </a:ext>
            </a:extLst>
          </p:cNvPr>
          <p:cNvSpPr/>
          <p:nvPr/>
        </p:nvSpPr>
        <p:spPr>
          <a:xfrm>
            <a:off x="4837895" y="2393975"/>
            <a:ext cx="1547665" cy="2027244"/>
          </a:xfrm>
          <a:custGeom>
            <a:avLst/>
            <a:gdLst>
              <a:gd name="csX0" fmla="*/ 3345 w 1547665"/>
              <a:gd name="csY0" fmla="*/ 0 h 2027244"/>
              <a:gd name="csX1" fmla="*/ 18585 w 1547665"/>
              <a:gd name="csY1" fmla="*/ 127000 h 2027244"/>
              <a:gd name="csX2" fmla="*/ 38905 w 1547665"/>
              <a:gd name="csY2" fmla="*/ 142240 h 2027244"/>
              <a:gd name="csX3" fmla="*/ 69385 w 1547665"/>
              <a:gd name="csY3" fmla="*/ 172720 h 2027244"/>
              <a:gd name="csX4" fmla="*/ 89705 w 1547665"/>
              <a:gd name="csY4" fmla="*/ 193040 h 2027244"/>
              <a:gd name="csX5" fmla="*/ 115105 w 1547665"/>
              <a:gd name="csY5" fmla="*/ 233680 h 2027244"/>
              <a:gd name="csX6" fmla="*/ 130345 w 1547665"/>
              <a:gd name="csY6" fmla="*/ 238760 h 2027244"/>
              <a:gd name="csX7" fmla="*/ 140505 w 1547665"/>
              <a:gd name="csY7" fmla="*/ 254000 h 2027244"/>
              <a:gd name="csX8" fmla="*/ 160825 w 1547665"/>
              <a:gd name="csY8" fmla="*/ 274320 h 2027244"/>
              <a:gd name="csX9" fmla="*/ 181145 w 1547665"/>
              <a:gd name="csY9" fmla="*/ 299720 h 2027244"/>
              <a:gd name="csX10" fmla="*/ 216705 w 1547665"/>
              <a:gd name="csY10" fmla="*/ 325120 h 2027244"/>
              <a:gd name="csX11" fmla="*/ 231945 w 1547665"/>
              <a:gd name="csY11" fmla="*/ 350520 h 2027244"/>
              <a:gd name="csX12" fmla="*/ 252265 w 1547665"/>
              <a:gd name="csY12" fmla="*/ 365760 h 2027244"/>
              <a:gd name="csX13" fmla="*/ 262425 w 1547665"/>
              <a:gd name="csY13" fmla="*/ 381000 h 2027244"/>
              <a:gd name="csX14" fmla="*/ 282745 w 1547665"/>
              <a:gd name="csY14" fmla="*/ 396240 h 2027244"/>
              <a:gd name="csX15" fmla="*/ 313225 w 1547665"/>
              <a:gd name="csY15" fmla="*/ 436880 h 2027244"/>
              <a:gd name="csX16" fmla="*/ 338625 w 1547665"/>
              <a:gd name="csY16" fmla="*/ 457200 h 2027244"/>
              <a:gd name="csX17" fmla="*/ 374185 w 1547665"/>
              <a:gd name="csY17" fmla="*/ 513080 h 2027244"/>
              <a:gd name="csX18" fmla="*/ 399585 w 1547665"/>
              <a:gd name="csY18" fmla="*/ 543560 h 2027244"/>
              <a:gd name="csX19" fmla="*/ 414825 w 1547665"/>
              <a:gd name="csY19" fmla="*/ 579120 h 2027244"/>
              <a:gd name="csX20" fmla="*/ 440225 w 1547665"/>
              <a:gd name="csY20" fmla="*/ 619760 h 2027244"/>
              <a:gd name="csX21" fmla="*/ 450385 w 1547665"/>
              <a:gd name="csY21" fmla="*/ 762000 h 2027244"/>
              <a:gd name="csX22" fmla="*/ 460545 w 1547665"/>
              <a:gd name="csY22" fmla="*/ 873760 h 2027244"/>
              <a:gd name="csX23" fmla="*/ 475785 w 1547665"/>
              <a:gd name="csY23" fmla="*/ 1010920 h 2027244"/>
              <a:gd name="csX24" fmla="*/ 480865 w 1547665"/>
              <a:gd name="csY24" fmla="*/ 1026160 h 2027244"/>
              <a:gd name="csX25" fmla="*/ 511345 w 1547665"/>
              <a:gd name="csY25" fmla="*/ 1076960 h 2027244"/>
              <a:gd name="csX26" fmla="*/ 541825 w 1547665"/>
              <a:gd name="csY26" fmla="*/ 1117600 h 2027244"/>
              <a:gd name="csX27" fmla="*/ 602785 w 1547665"/>
              <a:gd name="csY27" fmla="*/ 1158240 h 2027244"/>
              <a:gd name="csX28" fmla="*/ 618025 w 1547665"/>
              <a:gd name="csY28" fmla="*/ 1163320 h 2027244"/>
              <a:gd name="csX29" fmla="*/ 663745 w 1547665"/>
              <a:gd name="csY29" fmla="*/ 1188720 h 2027244"/>
              <a:gd name="csX30" fmla="*/ 694225 w 1547665"/>
              <a:gd name="csY30" fmla="*/ 1209040 h 2027244"/>
              <a:gd name="csX31" fmla="*/ 714545 w 1547665"/>
              <a:gd name="csY31" fmla="*/ 1219200 h 2027244"/>
              <a:gd name="csX32" fmla="*/ 729785 w 1547665"/>
              <a:gd name="csY32" fmla="*/ 1234440 h 2027244"/>
              <a:gd name="csX33" fmla="*/ 745025 w 1547665"/>
              <a:gd name="csY33" fmla="*/ 1239520 h 2027244"/>
              <a:gd name="csX34" fmla="*/ 760265 w 1547665"/>
              <a:gd name="csY34" fmla="*/ 1249680 h 2027244"/>
              <a:gd name="csX35" fmla="*/ 780585 w 1547665"/>
              <a:gd name="csY35" fmla="*/ 1254760 h 2027244"/>
              <a:gd name="csX36" fmla="*/ 821225 w 1547665"/>
              <a:gd name="csY36" fmla="*/ 1264920 h 2027244"/>
              <a:gd name="csX37" fmla="*/ 856785 w 1547665"/>
              <a:gd name="csY37" fmla="*/ 1280160 h 2027244"/>
              <a:gd name="csX38" fmla="*/ 877105 w 1547665"/>
              <a:gd name="csY38" fmla="*/ 1290320 h 2027244"/>
              <a:gd name="csX39" fmla="*/ 892345 w 1547665"/>
              <a:gd name="csY39" fmla="*/ 1295400 h 2027244"/>
              <a:gd name="csX40" fmla="*/ 907585 w 1547665"/>
              <a:gd name="csY40" fmla="*/ 1305560 h 2027244"/>
              <a:gd name="csX41" fmla="*/ 927905 w 1547665"/>
              <a:gd name="csY41" fmla="*/ 1310640 h 2027244"/>
              <a:gd name="csX42" fmla="*/ 973625 w 1547665"/>
              <a:gd name="csY42" fmla="*/ 1341120 h 2027244"/>
              <a:gd name="csX43" fmla="*/ 1004105 w 1547665"/>
              <a:gd name="csY43" fmla="*/ 1356360 h 2027244"/>
              <a:gd name="csX44" fmla="*/ 1019345 w 1547665"/>
              <a:gd name="csY44" fmla="*/ 1366520 h 2027244"/>
              <a:gd name="csX45" fmla="*/ 1059985 w 1547665"/>
              <a:gd name="csY45" fmla="*/ 1386840 h 2027244"/>
              <a:gd name="csX46" fmla="*/ 1085385 w 1547665"/>
              <a:gd name="csY46" fmla="*/ 1397000 h 2027244"/>
              <a:gd name="csX47" fmla="*/ 1105705 w 1547665"/>
              <a:gd name="csY47" fmla="*/ 1412240 h 2027244"/>
              <a:gd name="csX48" fmla="*/ 1151425 w 1547665"/>
              <a:gd name="csY48" fmla="*/ 1427480 h 2027244"/>
              <a:gd name="csX49" fmla="*/ 1166665 w 1547665"/>
              <a:gd name="csY49" fmla="*/ 1442720 h 2027244"/>
              <a:gd name="csX50" fmla="*/ 1192065 w 1547665"/>
              <a:gd name="csY50" fmla="*/ 1452880 h 2027244"/>
              <a:gd name="csX51" fmla="*/ 1232705 w 1547665"/>
              <a:gd name="csY51" fmla="*/ 1463040 h 2027244"/>
              <a:gd name="csX52" fmla="*/ 1258105 w 1547665"/>
              <a:gd name="csY52" fmla="*/ 1478280 h 2027244"/>
              <a:gd name="csX53" fmla="*/ 1298745 w 1547665"/>
              <a:gd name="csY53" fmla="*/ 1503680 h 2027244"/>
              <a:gd name="csX54" fmla="*/ 1349545 w 1547665"/>
              <a:gd name="csY54" fmla="*/ 1539240 h 2027244"/>
              <a:gd name="csX55" fmla="*/ 1400345 w 1547665"/>
              <a:gd name="csY55" fmla="*/ 1564640 h 2027244"/>
              <a:gd name="csX56" fmla="*/ 1415585 w 1547665"/>
              <a:gd name="csY56" fmla="*/ 1574800 h 2027244"/>
              <a:gd name="csX57" fmla="*/ 1430825 w 1547665"/>
              <a:gd name="csY57" fmla="*/ 1579880 h 2027244"/>
              <a:gd name="csX58" fmla="*/ 1471465 w 1547665"/>
              <a:gd name="csY58" fmla="*/ 1605280 h 2027244"/>
              <a:gd name="csX59" fmla="*/ 1491785 w 1547665"/>
              <a:gd name="csY59" fmla="*/ 1615440 h 2027244"/>
              <a:gd name="csX60" fmla="*/ 1501945 w 1547665"/>
              <a:gd name="csY60" fmla="*/ 1640840 h 2027244"/>
              <a:gd name="csX61" fmla="*/ 1512105 w 1547665"/>
              <a:gd name="csY61" fmla="*/ 1681480 h 2027244"/>
              <a:gd name="csX62" fmla="*/ 1517185 w 1547665"/>
              <a:gd name="csY62" fmla="*/ 1945640 h 2027244"/>
              <a:gd name="csX63" fmla="*/ 1522265 w 1547665"/>
              <a:gd name="csY63" fmla="*/ 1965960 h 2027244"/>
              <a:gd name="csX64" fmla="*/ 1527345 w 1547665"/>
              <a:gd name="csY64" fmla="*/ 1991360 h 2027244"/>
              <a:gd name="csX65" fmla="*/ 1547665 w 1547665"/>
              <a:gd name="csY65" fmla="*/ 2026920 h 20272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1547665" h="2027244">
                <a:moveTo>
                  <a:pt x="3345" y="0"/>
                </a:moveTo>
                <a:cubicBezTo>
                  <a:pt x="4216" y="19170"/>
                  <a:pt x="-11526" y="96889"/>
                  <a:pt x="18585" y="127000"/>
                </a:cubicBezTo>
                <a:cubicBezTo>
                  <a:pt x="24572" y="132987"/>
                  <a:pt x="32612" y="136576"/>
                  <a:pt x="38905" y="142240"/>
                </a:cubicBezTo>
                <a:cubicBezTo>
                  <a:pt x="49585" y="151852"/>
                  <a:pt x="59225" y="162560"/>
                  <a:pt x="69385" y="172720"/>
                </a:cubicBezTo>
                <a:lnTo>
                  <a:pt x="89705" y="193040"/>
                </a:lnTo>
                <a:cubicBezTo>
                  <a:pt x="97528" y="212597"/>
                  <a:pt x="97360" y="221850"/>
                  <a:pt x="115105" y="233680"/>
                </a:cubicBezTo>
                <a:cubicBezTo>
                  <a:pt x="119560" y="236650"/>
                  <a:pt x="125265" y="237067"/>
                  <a:pt x="130345" y="238760"/>
                </a:cubicBezTo>
                <a:cubicBezTo>
                  <a:pt x="133732" y="243840"/>
                  <a:pt x="136532" y="249364"/>
                  <a:pt x="140505" y="254000"/>
                </a:cubicBezTo>
                <a:cubicBezTo>
                  <a:pt x="146739" y="261273"/>
                  <a:pt x="155257" y="266525"/>
                  <a:pt x="160825" y="274320"/>
                </a:cubicBezTo>
                <a:cubicBezTo>
                  <a:pt x="183132" y="305549"/>
                  <a:pt x="144009" y="274963"/>
                  <a:pt x="181145" y="299720"/>
                </a:cubicBezTo>
                <a:cubicBezTo>
                  <a:pt x="212172" y="346261"/>
                  <a:pt x="162024" y="277274"/>
                  <a:pt x="216705" y="325120"/>
                </a:cubicBezTo>
                <a:cubicBezTo>
                  <a:pt x="224136" y="331622"/>
                  <a:pt x="225443" y="343089"/>
                  <a:pt x="231945" y="350520"/>
                </a:cubicBezTo>
                <a:cubicBezTo>
                  <a:pt x="237520" y="356892"/>
                  <a:pt x="246278" y="359773"/>
                  <a:pt x="252265" y="365760"/>
                </a:cubicBezTo>
                <a:cubicBezTo>
                  <a:pt x="256582" y="370077"/>
                  <a:pt x="258108" y="376683"/>
                  <a:pt x="262425" y="381000"/>
                </a:cubicBezTo>
                <a:cubicBezTo>
                  <a:pt x="268412" y="386987"/>
                  <a:pt x="277050" y="389975"/>
                  <a:pt x="282745" y="396240"/>
                </a:cubicBezTo>
                <a:cubicBezTo>
                  <a:pt x="294136" y="408770"/>
                  <a:pt x="300002" y="426302"/>
                  <a:pt x="313225" y="436880"/>
                </a:cubicBezTo>
                <a:cubicBezTo>
                  <a:pt x="321692" y="443653"/>
                  <a:pt x="331372" y="449141"/>
                  <a:pt x="338625" y="457200"/>
                </a:cubicBezTo>
                <a:cubicBezTo>
                  <a:pt x="347531" y="467096"/>
                  <a:pt x="366321" y="500497"/>
                  <a:pt x="374185" y="513080"/>
                </a:cubicBezTo>
                <a:cubicBezTo>
                  <a:pt x="414498" y="577581"/>
                  <a:pt x="349236" y="473071"/>
                  <a:pt x="399585" y="543560"/>
                </a:cubicBezTo>
                <a:cubicBezTo>
                  <a:pt x="417203" y="568225"/>
                  <a:pt x="403770" y="557010"/>
                  <a:pt x="414825" y="579120"/>
                </a:cubicBezTo>
                <a:cubicBezTo>
                  <a:pt x="420952" y="591374"/>
                  <a:pt x="432165" y="607671"/>
                  <a:pt x="440225" y="619760"/>
                </a:cubicBezTo>
                <a:cubicBezTo>
                  <a:pt x="451100" y="695883"/>
                  <a:pt x="442476" y="627541"/>
                  <a:pt x="450385" y="762000"/>
                </a:cubicBezTo>
                <a:cubicBezTo>
                  <a:pt x="455539" y="849610"/>
                  <a:pt x="453793" y="801734"/>
                  <a:pt x="460545" y="873760"/>
                </a:cubicBezTo>
                <a:cubicBezTo>
                  <a:pt x="466873" y="941259"/>
                  <a:pt x="462016" y="962728"/>
                  <a:pt x="475785" y="1010920"/>
                </a:cubicBezTo>
                <a:cubicBezTo>
                  <a:pt x="477256" y="1016069"/>
                  <a:pt x="478756" y="1021238"/>
                  <a:pt x="480865" y="1026160"/>
                </a:cubicBezTo>
                <a:cubicBezTo>
                  <a:pt x="492477" y="1053255"/>
                  <a:pt x="493288" y="1046865"/>
                  <a:pt x="511345" y="1076960"/>
                </a:cubicBezTo>
                <a:cubicBezTo>
                  <a:pt x="528666" y="1105828"/>
                  <a:pt x="512511" y="1091951"/>
                  <a:pt x="541825" y="1117600"/>
                </a:cubicBezTo>
                <a:cubicBezTo>
                  <a:pt x="553639" y="1127938"/>
                  <a:pt x="595127" y="1155687"/>
                  <a:pt x="602785" y="1158240"/>
                </a:cubicBezTo>
                <a:cubicBezTo>
                  <a:pt x="607865" y="1159933"/>
                  <a:pt x="613103" y="1161211"/>
                  <a:pt x="618025" y="1163320"/>
                </a:cubicBezTo>
                <a:cubicBezTo>
                  <a:pt x="632875" y="1169684"/>
                  <a:pt x="650498" y="1180290"/>
                  <a:pt x="663745" y="1188720"/>
                </a:cubicBezTo>
                <a:cubicBezTo>
                  <a:pt x="674047" y="1195276"/>
                  <a:pt x="683754" y="1202758"/>
                  <a:pt x="694225" y="1209040"/>
                </a:cubicBezTo>
                <a:cubicBezTo>
                  <a:pt x="700719" y="1212936"/>
                  <a:pt x="708383" y="1214798"/>
                  <a:pt x="714545" y="1219200"/>
                </a:cubicBezTo>
                <a:cubicBezTo>
                  <a:pt x="720391" y="1223376"/>
                  <a:pt x="723807" y="1230455"/>
                  <a:pt x="729785" y="1234440"/>
                </a:cubicBezTo>
                <a:cubicBezTo>
                  <a:pt x="734240" y="1237410"/>
                  <a:pt x="740236" y="1237125"/>
                  <a:pt x="745025" y="1239520"/>
                </a:cubicBezTo>
                <a:cubicBezTo>
                  <a:pt x="750486" y="1242250"/>
                  <a:pt x="754653" y="1247275"/>
                  <a:pt x="760265" y="1249680"/>
                </a:cubicBezTo>
                <a:cubicBezTo>
                  <a:pt x="766682" y="1252430"/>
                  <a:pt x="773872" y="1252842"/>
                  <a:pt x="780585" y="1254760"/>
                </a:cubicBezTo>
                <a:cubicBezTo>
                  <a:pt x="817034" y="1265174"/>
                  <a:pt x="769584" y="1254592"/>
                  <a:pt x="821225" y="1264920"/>
                </a:cubicBezTo>
                <a:cubicBezTo>
                  <a:pt x="852109" y="1285510"/>
                  <a:pt x="819295" y="1266101"/>
                  <a:pt x="856785" y="1280160"/>
                </a:cubicBezTo>
                <a:cubicBezTo>
                  <a:pt x="863876" y="1282819"/>
                  <a:pt x="870144" y="1287337"/>
                  <a:pt x="877105" y="1290320"/>
                </a:cubicBezTo>
                <a:cubicBezTo>
                  <a:pt x="882027" y="1292429"/>
                  <a:pt x="887556" y="1293005"/>
                  <a:pt x="892345" y="1295400"/>
                </a:cubicBezTo>
                <a:cubicBezTo>
                  <a:pt x="897806" y="1298130"/>
                  <a:pt x="901973" y="1303155"/>
                  <a:pt x="907585" y="1305560"/>
                </a:cubicBezTo>
                <a:cubicBezTo>
                  <a:pt x="914002" y="1308310"/>
                  <a:pt x="921368" y="1308189"/>
                  <a:pt x="927905" y="1310640"/>
                </a:cubicBezTo>
                <a:cubicBezTo>
                  <a:pt x="957259" y="1321648"/>
                  <a:pt x="943262" y="1321798"/>
                  <a:pt x="973625" y="1341120"/>
                </a:cubicBezTo>
                <a:cubicBezTo>
                  <a:pt x="983208" y="1347218"/>
                  <a:pt x="994175" y="1350843"/>
                  <a:pt x="1004105" y="1356360"/>
                </a:cubicBezTo>
                <a:cubicBezTo>
                  <a:pt x="1009442" y="1359325"/>
                  <a:pt x="1013985" y="1363596"/>
                  <a:pt x="1019345" y="1366520"/>
                </a:cubicBezTo>
                <a:cubicBezTo>
                  <a:pt x="1032641" y="1373773"/>
                  <a:pt x="1045923" y="1381215"/>
                  <a:pt x="1059985" y="1386840"/>
                </a:cubicBezTo>
                <a:cubicBezTo>
                  <a:pt x="1068452" y="1390227"/>
                  <a:pt x="1077414" y="1392571"/>
                  <a:pt x="1085385" y="1397000"/>
                </a:cubicBezTo>
                <a:cubicBezTo>
                  <a:pt x="1092786" y="1401112"/>
                  <a:pt x="1098018" y="1408692"/>
                  <a:pt x="1105705" y="1412240"/>
                </a:cubicBezTo>
                <a:cubicBezTo>
                  <a:pt x="1120291" y="1418972"/>
                  <a:pt x="1151425" y="1427480"/>
                  <a:pt x="1151425" y="1427480"/>
                </a:cubicBezTo>
                <a:cubicBezTo>
                  <a:pt x="1156505" y="1432560"/>
                  <a:pt x="1160573" y="1438912"/>
                  <a:pt x="1166665" y="1442720"/>
                </a:cubicBezTo>
                <a:cubicBezTo>
                  <a:pt x="1174398" y="1447553"/>
                  <a:pt x="1183331" y="1450260"/>
                  <a:pt x="1192065" y="1452880"/>
                </a:cubicBezTo>
                <a:cubicBezTo>
                  <a:pt x="1206556" y="1457227"/>
                  <a:pt x="1219295" y="1456335"/>
                  <a:pt x="1232705" y="1463040"/>
                </a:cubicBezTo>
                <a:cubicBezTo>
                  <a:pt x="1241536" y="1467456"/>
                  <a:pt x="1249696" y="1473105"/>
                  <a:pt x="1258105" y="1478280"/>
                </a:cubicBezTo>
                <a:cubicBezTo>
                  <a:pt x="1271710" y="1486652"/>
                  <a:pt x="1285965" y="1494095"/>
                  <a:pt x="1298745" y="1503680"/>
                </a:cubicBezTo>
                <a:cubicBezTo>
                  <a:pt x="1311488" y="1513237"/>
                  <a:pt x="1337037" y="1532986"/>
                  <a:pt x="1349545" y="1539240"/>
                </a:cubicBezTo>
                <a:cubicBezTo>
                  <a:pt x="1366478" y="1547707"/>
                  <a:pt x="1384593" y="1554138"/>
                  <a:pt x="1400345" y="1564640"/>
                </a:cubicBezTo>
                <a:cubicBezTo>
                  <a:pt x="1405425" y="1568027"/>
                  <a:pt x="1410124" y="1572070"/>
                  <a:pt x="1415585" y="1574800"/>
                </a:cubicBezTo>
                <a:cubicBezTo>
                  <a:pt x="1420374" y="1577195"/>
                  <a:pt x="1426124" y="1577316"/>
                  <a:pt x="1430825" y="1579880"/>
                </a:cubicBezTo>
                <a:cubicBezTo>
                  <a:pt x="1444849" y="1587530"/>
                  <a:pt x="1457177" y="1598136"/>
                  <a:pt x="1471465" y="1605280"/>
                </a:cubicBezTo>
                <a:lnTo>
                  <a:pt x="1491785" y="1615440"/>
                </a:lnTo>
                <a:cubicBezTo>
                  <a:pt x="1495172" y="1623907"/>
                  <a:pt x="1499263" y="1632124"/>
                  <a:pt x="1501945" y="1640840"/>
                </a:cubicBezTo>
                <a:cubicBezTo>
                  <a:pt x="1506051" y="1654186"/>
                  <a:pt x="1512105" y="1681480"/>
                  <a:pt x="1512105" y="1681480"/>
                </a:cubicBezTo>
                <a:cubicBezTo>
                  <a:pt x="1513798" y="1769533"/>
                  <a:pt x="1514042" y="1857626"/>
                  <a:pt x="1517185" y="1945640"/>
                </a:cubicBezTo>
                <a:cubicBezTo>
                  <a:pt x="1517434" y="1952617"/>
                  <a:pt x="1520750" y="1959144"/>
                  <a:pt x="1522265" y="1965960"/>
                </a:cubicBezTo>
                <a:cubicBezTo>
                  <a:pt x="1524138" y="1974389"/>
                  <a:pt x="1523838" y="1983470"/>
                  <a:pt x="1527345" y="1991360"/>
                </a:cubicBezTo>
                <a:cubicBezTo>
                  <a:pt x="1568351" y="2083624"/>
                  <a:pt x="1525644" y="1960856"/>
                  <a:pt x="1547665" y="20269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2" name="Šipka: doleva 191">
            <a:extLst>
              <a:ext uri="{FF2B5EF4-FFF2-40B4-BE49-F238E27FC236}">
                <a16:creationId xmlns:a16="http://schemas.microsoft.com/office/drawing/2014/main" id="{9F6AC418-8E3F-8A99-6797-D426947CDC96}"/>
              </a:ext>
            </a:extLst>
          </p:cNvPr>
          <p:cNvSpPr/>
          <p:nvPr/>
        </p:nvSpPr>
        <p:spPr>
          <a:xfrm>
            <a:off x="1905175" y="375849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4" name="Šipka: doleva 193">
            <a:extLst>
              <a:ext uri="{FF2B5EF4-FFF2-40B4-BE49-F238E27FC236}">
                <a16:creationId xmlns:a16="http://schemas.microsoft.com/office/drawing/2014/main" id="{9F13CA12-D494-0938-2232-9F312272B952}"/>
              </a:ext>
            </a:extLst>
          </p:cNvPr>
          <p:cNvSpPr/>
          <p:nvPr/>
        </p:nvSpPr>
        <p:spPr>
          <a:xfrm>
            <a:off x="1902653" y="389481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204" name="Šipka: doleva 203">
            <a:extLst>
              <a:ext uri="{FF2B5EF4-FFF2-40B4-BE49-F238E27FC236}">
                <a16:creationId xmlns:a16="http://schemas.microsoft.com/office/drawing/2014/main" id="{47CD5304-9E3D-D5AC-63A7-2E4189751056}"/>
              </a:ext>
            </a:extLst>
          </p:cNvPr>
          <p:cNvSpPr/>
          <p:nvPr/>
        </p:nvSpPr>
        <p:spPr>
          <a:xfrm>
            <a:off x="1908668" y="313352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6" name="Šipka: doleva 205">
            <a:extLst>
              <a:ext uri="{FF2B5EF4-FFF2-40B4-BE49-F238E27FC236}">
                <a16:creationId xmlns:a16="http://schemas.microsoft.com/office/drawing/2014/main" id="{E34780F8-3FB1-E5AE-52B1-118E5AA04C40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8" name="Ovál 207">
            <a:extLst>
              <a:ext uri="{FF2B5EF4-FFF2-40B4-BE49-F238E27FC236}">
                <a16:creationId xmlns:a16="http://schemas.microsoft.com/office/drawing/2014/main" id="{C5B4B785-C99E-0116-2C14-02F328121794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210" name="Ovál 209">
            <a:extLst>
              <a:ext uri="{FF2B5EF4-FFF2-40B4-BE49-F238E27FC236}">
                <a16:creationId xmlns:a16="http://schemas.microsoft.com/office/drawing/2014/main" id="{5B37E8C9-6A41-019A-9BF7-C57EDACA66BE}"/>
              </a:ext>
            </a:extLst>
          </p:cNvPr>
          <p:cNvSpPr/>
          <p:nvPr/>
        </p:nvSpPr>
        <p:spPr>
          <a:xfrm>
            <a:off x="2423092" y="3623045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212" name="Šipka: doleva 211">
            <a:extLst>
              <a:ext uri="{FF2B5EF4-FFF2-40B4-BE49-F238E27FC236}">
                <a16:creationId xmlns:a16="http://schemas.microsoft.com/office/drawing/2014/main" id="{8D69E461-B031-4EA5-F8B3-E0500B91B521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14" name="Ovál 213">
            <a:extLst>
              <a:ext uri="{FF2B5EF4-FFF2-40B4-BE49-F238E27FC236}">
                <a16:creationId xmlns:a16="http://schemas.microsoft.com/office/drawing/2014/main" id="{784CE0BB-ED2E-FB59-D14C-2F17C085057E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216" name="Obdélník 215">
            <a:extLst>
              <a:ext uri="{FF2B5EF4-FFF2-40B4-BE49-F238E27FC236}">
                <a16:creationId xmlns:a16="http://schemas.microsoft.com/office/drawing/2014/main" id="{F0D62EB8-E3CF-5673-D96E-16768521D650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18" name="Obdélník 217">
            <a:extLst>
              <a:ext uri="{FF2B5EF4-FFF2-40B4-BE49-F238E27FC236}">
                <a16:creationId xmlns:a16="http://schemas.microsoft.com/office/drawing/2014/main" id="{8826681C-6AAE-AC9B-891F-06551A2ED0E7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220" name="TextovéPole 219">
            <a:extLst>
              <a:ext uri="{FF2B5EF4-FFF2-40B4-BE49-F238E27FC236}">
                <a16:creationId xmlns:a16="http://schemas.microsoft.com/office/drawing/2014/main" id="{492B3F13-BA9C-B3F3-8E57-CEDC1D400EBD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6704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9" name="Obdélník 88">
            <a:extLst>
              <a:ext uri="{FF2B5EF4-FFF2-40B4-BE49-F238E27FC236}">
                <a16:creationId xmlns:a16="http://schemas.microsoft.com/office/drawing/2014/main" id="{3EE5018D-6B62-B25E-E6BA-5FB8FCA16DEC}"/>
              </a:ext>
            </a:extLst>
          </p:cNvPr>
          <p:cNvSpPr/>
          <p:nvPr/>
        </p:nvSpPr>
        <p:spPr>
          <a:xfrm>
            <a:off x="6159873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1" name="Obdélník 90">
            <a:extLst>
              <a:ext uri="{FF2B5EF4-FFF2-40B4-BE49-F238E27FC236}">
                <a16:creationId xmlns:a16="http://schemas.microsoft.com/office/drawing/2014/main" id="{431362BB-3539-E480-4571-195678361964}"/>
              </a:ext>
            </a:extLst>
          </p:cNvPr>
          <p:cNvSpPr/>
          <p:nvPr/>
        </p:nvSpPr>
        <p:spPr>
          <a:xfrm>
            <a:off x="5810879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93" name="Svitek: vodorovný 92">
            <a:extLst>
              <a:ext uri="{FF2B5EF4-FFF2-40B4-BE49-F238E27FC236}">
                <a16:creationId xmlns:a16="http://schemas.microsoft.com/office/drawing/2014/main" id="{63CD502E-A290-0B39-E71C-10343C3A9131}"/>
              </a:ext>
            </a:extLst>
          </p:cNvPr>
          <p:cNvSpPr/>
          <p:nvPr/>
        </p:nvSpPr>
        <p:spPr>
          <a:xfrm>
            <a:off x="5810879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95" name="Šipka: obousměrná vodorovná 94">
            <a:extLst>
              <a:ext uri="{FF2B5EF4-FFF2-40B4-BE49-F238E27FC236}">
                <a16:creationId xmlns:a16="http://schemas.microsoft.com/office/drawing/2014/main" id="{205F566D-A86F-CC09-F562-1B8D0FB2BE22}"/>
              </a:ext>
            </a:extLst>
          </p:cNvPr>
          <p:cNvSpPr/>
          <p:nvPr/>
        </p:nvSpPr>
        <p:spPr>
          <a:xfrm>
            <a:off x="5810879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7" name="Šipka: obousměrná vodorovná 96">
            <a:extLst>
              <a:ext uri="{FF2B5EF4-FFF2-40B4-BE49-F238E27FC236}">
                <a16:creationId xmlns:a16="http://schemas.microsoft.com/office/drawing/2014/main" id="{71544DD8-34AD-E55A-0BAD-977A792C13DB}"/>
              </a:ext>
            </a:extLst>
          </p:cNvPr>
          <p:cNvSpPr/>
          <p:nvPr/>
        </p:nvSpPr>
        <p:spPr>
          <a:xfrm>
            <a:off x="6159873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c2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99" name="Obdélník 98">
            <a:extLst>
              <a:ext uri="{FF2B5EF4-FFF2-40B4-BE49-F238E27FC236}">
                <a16:creationId xmlns:a16="http://schemas.microsoft.com/office/drawing/2014/main" id="{4BAC2026-C6CC-F82A-6D9E-2CE42258A1EE}"/>
              </a:ext>
            </a:extLst>
          </p:cNvPr>
          <p:cNvSpPr/>
          <p:nvPr/>
        </p:nvSpPr>
        <p:spPr>
          <a:xfrm>
            <a:off x="5183863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07" name="Šipka: obousměrná vodorovná 106">
            <a:extLst>
              <a:ext uri="{FF2B5EF4-FFF2-40B4-BE49-F238E27FC236}">
                <a16:creationId xmlns:a16="http://schemas.microsoft.com/office/drawing/2014/main" id="{EF13C63B-9E5E-5705-B7A0-4B175F633A8D}"/>
              </a:ext>
            </a:extLst>
          </p:cNvPr>
          <p:cNvSpPr/>
          <p:nvPr/>
        </p:nvSpPr>
        <p:spPr>
          <a:xfrm>
            <a:off x="5183863" y="2970370"/>
            <a:ext cx="1552074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f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1" name="Obdélník: se zakulacenými rohy 160">
            <a:extLst>
              <a:ext uri="{FF2B5EF4-FFF2-40B4-BE49-F238E27FC236}">
                <a16:creationId xmlns:a16="http://schemas.microsoft.com/office/drawing/2014/main" id="{234136B9-76F4-075F-1B96-4FC550070A82}"/>
              </a:ext>
            </a:extLst>
          </p:cNvPr>
          <p:cNvSpPr/>
          <p:nvPr/>
        </p:nvSpPr>
        <p:spPr>
          <a:xfrm>
            <a:off x="5832206" y="2381381"/>
            <a:ext cx="266522" cy="1898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200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rgbClr val="88A945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30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9" name="Volný tvar: obrazec 168">
            <a:extLst>
              <a:ext uri="{FF2B5EF4-FFF2-40B4-BE49-F238E27FC236}">
                <a16:creationId xmlns:a16="http://schemas.microsoft.com/office/drawing/2014/main" id="{9044328E-5375-A84A-A8EC-9E6C640A4C80}"/>
              </a:ext>
            </a:extLst>
          </p:cNvPr>
          <p:cNvSpPr/>
          <p:nvPr/>
        </p:nvSpPr>
        <p:spPr>
          <a:xfrm>
            <a:off x="6299200" y="2373655"/>
            <a:ext cx="193040" cy="2204720"/>
          </a:xfrm>
          <a:custGeom>
            <a:avLst/>
            <a:gdLst>
              <a:gd name="csX0" fmla="*/ 137160 w 193040"/>
              <a:gd name="csY0" fmla="*/ 0 h 2204720"/>
              <a:gd name="csX1" fmla="*/ 132080 w 193040"/>
              <a:gd name="csY1" fmla="*/ 101600 h 2204720"/>
              <a:gd name="csX2" fmla="*/ 116840 w 193040"/>
              <a:gd name="csY2" fmla="*/ 121920 h 2204720"/>
              <a:gd name="csX3" fmla="*/ 111760 w 193040"/>
              <a:gd name="csY3" fmla="*/ 152400 h 2204720"/>
              <a:gd name="csX4" fmla="*/ 81280 w 193040"/>
              <a:gd name="csY4" fmla="*/ 193040 h 2204720"/>
              <a:gd name="csX5" fmla="*/ 76200 w 193040"/>
              <a:gd name="csY5" fmla="*/ 208280 h 2204720"/>
              <a:gd name="csX6" fmla="*/ 50800 w 193040"/>
              <a:gd name="csY6" fmla="*/ 238760 h 2204720"/>
              <a:gd name="csX7" fmla="*/ 40640 w 193040"/>
              <a:gd name="csY7" fmla="*/ 264160 h 2204720"/>
              <a:gd name="csX8" fmla="*/ 20320 w 193040"/>
              <a:gd name="csY8" fmla="*/ 304800 h 2204720"/>
              <a:gd name="csX9" fmla="*/ 0 w 193040"/>
              <a:gd name="csY9" fmla="*/ 340360 h 2204720"/>
              <a:gd name="csX10" fmla="*/ 10160 w 193040"/>
              <a:gd name="csY10" fmla="*/ 574040 h 2204720"/>
              <a:gd name="csX11" fmla="*/ 20320 w 193040"/>
              <a:gd name="csY11" fmla="*/ 629920 h 2204720"/>
              <a:gd name="csX12" fmla="*/ 25400 w 193040"/>
              <a:gd name="csY12" fmla="*/ 685800 h 2204720"/>
              <a:gd name="csX13" fmla="*/ 35560 w 193040"/>
              <a:gd name="csY13" fmla="*/ 736600 h 2204720"/>
              <a:gd name="csX14" fmla="*/ 40640 w 193040"/>
              <a:gd name="csY14" fmla="*/ 863600 h 2204720"/>
              <a:gd name="csX15" fmla="*/ 55880 w 193040"/>
              <a:gd name="csY15" fmla="*/ 1031240 h 2204720"/>
              <a:gd name="csX16" fmla="*/ 66040 w 193040"/>
              <a:gd name="csY16" fmla="*/ 1122680 h 2204720"/>
              <a:gd name="csX17" fmla="*/ 76200 w 193040"/>
              <a:gd name="csY17" fmla="*/ 1310640 h 2204720"/>
              <a:gd name="csX18" fmla="*/ 81280 w 193040"/>
              <a:gd name="csY18" fmla="*/ 1330960 h 2204720"/>
              <a:gd name="csX19" fmla="*/ 86360 w 193040"/>
              <a:gd name="csY19" fmla="*/ 1417320 h 2204720"/>
              <a:gd name="csX20" fmla="*/ 96520 w 193040"/>
              <a:gd name="csY20" fmla="*/ 1615440 h 2204720"/>
              <a:gd name="csX21" fmla="*/ 101600 w 193040"/>
              <a:gd name="csY21" fmla="*/ 1635760 h 2204720"/>
              <a:gd name="csX22" fmla="*/ 111760 w 193040"/>
              <a:gd name="csY22" fmla="*/ 1691640 h 2204720"/>
              <a:gd name="csX23" fmla="*/ 121920 w 193040"/>
              <a:gd name="csY23" fmla="*/ 1732280 h 2204720"/>
              <a:gd name="csX24" fmla="*/ 137160 w 193040"/>
              <a:gd name="csY24" fmla="*/ 2057400 h 2204720"/>
              <a:gd name="csX25" fmla="*/ 147320 w 193040"/>
              <a:gd name="csY25" fmla="*/ 2118360 h 2204720"/>
              <a:gd name="csX26" fmla="*/ 157480 w 193040"/>
              <a:gd name="csY26" fmla="*/ 2174240 h 2204720"/>
              <a:gd name="csX27" fmla="*/ 172720 w 193040"/>
              <a:gd name="csY27" fmla="*/ 2179320 h 2204720"/>
              <a:gd name="csX28" fmla="*/ 193040 w 193040"/>
              <a:gd name="csY28" fmla="*/ 2204720 h 2204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93040" h="2204720">
                <a:moveTo>
                  <a:pt x="137160" y="0"/>
                </a:moveTo>
                <a:cubicBezTo>
                  <a:pt x="135467" y="33867"/>
                  <a:pt x="137655" y="68152"/>
                  <a:pt x="132080" y="101600"/>
                </a:cubicBezTo>
                <a:cubicBezTo>
                  <a:pt x="130688" y="109951"/>
                  <a:pt x="119984" y="114059"/>
                  <a:pt x="116840" y="121920"/>
                </a:cubicBezTo>
                <a:cubicBezTo>
                  <a:pt x="113015" y="131483"/>
                  <a:pt x="115280" y="142720"/>
                  <a:pt x="111760" y="152400"/>
                </a:cubicBezTo>
                <a:cubicBezTo>
                  <a:pt x="104546" y="172238"/>
                  <a:pt x="94972" y="179348"/>
                  <a:pt x="81280" y="193040"/>
                </a:cubicBezTo>
                <a:cubicBezTo>
                  <a:pt x="79587" y="198120"/>
                  <a:pt x="79170" y="203825"/>
                  <a:pt x="76200" y="208280"/>
                </a:cubicBezTo>
                <a:cubicBezTo>
                  <a:pt x="53730" y="241985"/>
                  <a:pt x="67420" y="205519"/>
                  <a:pt x="50800" y="238760"/>
                </a:cubicBezTo>
                <a:cubicBezTo>
                  <a:pt x="46722" y="246916"/>
                  <a:pt x="44461" y="255880"/>
                  <a:pt x="40640" y="264160"/>
                </a:cubicBezTo>
                <a:cubicBezTo>
                  <a:pt x="34293" y="277912"/>
                  <a:pt x="27093" y="291253"/>
                  <a:pt x="20320" y="304800"/>
                </a:cubicBezTo>
                <a:cubicBezTo>
                  <a:pt x="7430" y="330581"/>
                  <a:pt x="14361" y="318819"/>
                  <a:pt x="0" y="340360"/>
                </a:cubicBezTo>
                <a:cubicBezTo>
                  <a:pt x="3387" y="418253"/>
                  <a:pt x="4702" y="496264"/>
                  <a:pt x="10160" y="574040"/>
                </a:cubicBezTo>
                <a:cubicBezTo>
                  <a:pt x="11485" y="592926"/>
                  <a:pt x="17762" y="611162"/>
                  <a:pt x="20320" y="629920"/>
                </a:cubicBezTo>
                <a:cubicBezTo>
                  <a:pt x="22847" y="648452"/>
                  <a:pt x="22755" y="667285"/>
                  <a:pt x="25400" y="685800"/>
                </a:cubicBezTo>
                <a:cubicBezTo>
                  <a:pt x="27842" y="702895"/>
                  <a:pt x="35560" y="736600"/>
                  <a:pt x="35560" y="736600"/>
                </a:cubicBezTo>
                <a:cubicBezTo>
                  <a:pt x="37253" y="778933"/>
                  <a:pt x="39042" y="821263"/>
                  <a:pt x="40640" y="863600"/>
                </a:cubicBezTo>
                <a:cubicBezTo>
                  <a:pt x="46383" y="1015798"/>
                  <a:pt x="28035" y="961627"/>
                  <a:pt x="55880" y="1031240"/>
                </a:cubicBezTo>
                <a:cubicBezTo>
                  <a:pt x="59267" y="1061720"/>
                  <a:pt x="64127" y="1092072"/>
                  <a:pt x="66040" y="1122680"/>
                </a:cubicBezTo>
                <a:cubicBezTo>
                  <a:pt x="71384" y="1208189"/>
                  <a:pt x="63964" y="1243339"/>
                  <a:pt x="76200" y="1310640"/>
                </a:cubicBezTo>
                <a:cubicBezTo>
                  <a:pt x="77449" y="1317509"/>
                  <a:pt x="79587" y="1324187"/>
                  <a:pt x="81280" y="1330960"/>
                </a:cubicBezTo>
                <a:cubicBezTo>
                  <a:pt x="82973" y="1359747"/>
                  <a:pt x="84817" y="1388525"/>
                  <a:pt x="86360" y="1417320"/>
                </a:cubicBezTo>
                <a:cubicBezTo>
                  <a:pt x="89897" y="1483352"/>
                  <a:pt x="91918" y="1549474"/>
                  <a:pt x="96520" y="1615440"/>
                </a:cubicBezTo>
                <a:cubicBezTo>
                  <a:pt x="97006" y="1622405"/>
                  <a:pt x="100085" y="1628944"/>
                  <a:pt x="101600" y="1635760"/>
                </a:cubicBezTo>
                <a:cubicBezTo>
                  <a:pt x="130987" y="1768000"/>
                  <a:pt x="78674" y="1537239"/>
                  <a:pt x="111760" y="1691640"/>
                </a:cubicBezTo>
                <a:cubicBezTo>
                  <a:pt x="114686" y="1705294"/>
                  <a:pt x="121920" y="1732280"/>
                  <a:pt x="121920" y="1732280"/>
                </a:cubicBezTo>
                <a:cubicBezTo>
                  <a:pt x="128114" y="2085329"/>
                  <a:pt x="100365" y="1922486"/>
                  <a:pt x="137160" y="2057400"/>
                </a:cubicBezTo>
                <a:cubicBezTo>
                  <a:pt x="146403" y="2091290"/>
                  <a:pt x="139709" y="2070155"/>
                  <a:pt x="147320" y="2118360"/>
                </a:cubicBezTo>
                <a:cubicBezTo>
                  <a:pt x="150273" y="2137060"/>
                  <a:pt x="150198" y="2156764"/>
                  <a:pt x="157480" y="2174240"/>
                </a:cubicBezTo>
                <a:cubicBezTo>
                  <a:pt x="159540" y="2179183"/>
                  <a:pt x="167640" y="2177627"/>
                  <a:pt x="172720" y="2179320"/>
                </a:cubicBezTo>
                <a:cubicBezTo>
                  <a:pt x="184573" y="2203027"/>
                  <a:pt x="176107" y="2196253"/>
                  <a:pt x="193040" y="220472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8" name="Šipka: doleva 187">
            <a:extLst>
              <a:ext uri="{FF2B5EF4-FFF2-40B4-BE49-F238E27FC236}">
                <a16:creationId xmlns:a16="http://schemas.microsoft.com/office/drawing/2014/main" id="{DA7DC25F-225D-ABC6-9D20-8ACCF2B5F605}"/>
              </a:ext>
            </a:extLst>
          </p:cNvPr>
          <p:cNvSpPr/>
          <p:nvPr/>
        </p:nvSpPr>
        <p:spPr>
          <a:xfrm>
            <a:off x="1908668" y="313352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0" name="Šipka: doleva 189">
            <a:extLst>
              <a:ext uri="{FF2B5EF4-FFF2-40B4-BE49-F238E27FC236}">
                <a16:creationId xmlns:a16="http://schemas.microsoft.com/office/drawing/2014/main" id="{CE3BFD90-2355-D582-ACAA-EFDD1674473D}"/>
              </a:ext>
            </a:extLst>
          </p:cNvPr>
          <p:cNvSpPr/>
          <p:nvPr/>
        </p:nvSpPr>
        <p:spPr>
          <a:xfrm>
            <a:off x="1909063" y="328750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2" name="Šipka: doleva 191">
            <a:extLst>
              <a:ext uri="{FF2B5EF4-FFF2-40B4-BE49-F238E27FC236}">
                <a16:creationId xmlns:a16="http://schemas.microsoft.com/office/drawing/2014/main" id="{9F6AC418-8E3F-8A99-6797-D426947CDC96}"/>
              </a:ext>
            </a:extLst>
          </p:cNvPr>
          <p:cNvSpPr/>
          <p:nvPr/>
        </p:nvSpPr>
        <p:spPr>
          <a:xfrm>
            <a:off x="1905175" y="375849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4" name="Šipka: doleva 193">
            <a:extLst>
              <a:ext uri="{FF2B5EF4-FFF2-40B4-BE49-F238E27FC236}">
                <a16:creationId xmlns:a16="http://schemas.microsoft.com/office/drawing/2014/main" id="{9F13CA12-D494-0938-2232-9F312272B952}"/>
              </a:ext>
            </a:extLst>
          </p:cNvPr>
          <p:cNvSpPr/>
          <p:nvPr/>
        </p:nvSpPr>
        <p:spPr>
          <a:xfrm>
            <a:off x="1902653" y="389481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4" name="Šipka: doleva 3">
            <a:extLst>
              <a:ext uri="{FF2B5EF4-FFF2-40B4-BE49-F238E27FC236}">
                <a16:creationId xmlns:a16="http://schemas.microsoft.com/office/drawing/2014/main" id="{BAF2F3B3-D6D4-FCF6-DD1A-E0C89EC3FFEA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0E0C1750-08EA-7846-214D-070B1CE7EA73}"/>
              </a:ext>
            </a:extLst>
          </p:cNvPr>
          <p:cNvSpPr/>
          <p:nvPr/>
        </p:nvSpPr>
        <p:spPr>
          <a:xfrm>
            <a:off x="2427000" y="2711357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0" name="Šipka: doleva 9">
            <a:extLst>
              <a:ext uri="{FF2B5EF4-FFF2-40B4-BE49-F238E27FC236}">
                <a16:creationId xmlns:a16="http://schemas.microsoft.com/office/drawing/2014/main" id="{1CB2E016-7A61-1D80-6DFD-C34FE8CF5D81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754D2B24-360E-D6E1-D1D3-533B63523600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5303775-62F8-CDD1-9439-E3593ACE2124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F57991E-98AF-ACEE-73B8-667E4056C597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2C74754-5D7F-4997-980B-5BC6F94756EC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316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bdélník 145">
            <a:extLst>
              <a:ext uri="{FF2B5EF4-FFF2-40B4-BE49-F238E27FC236}">
                <a16:creationId xmlns:a16="http://schemas.microsoft.com/office/drawing/2014/main" id="{226ACC24-E1CE-135C-6820-2AF3436076C4}"/>
              </a:ext>
            </a:extLst>
          </p:cNvPr>
          <p:cNvSpPr/>
          <p:nvPr/>
        </p:nvSpPr>
        <p:spPr>
          <a:xfrm>
            <a:off x="4837090" y="4632583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CD4E6A2-C7BD-B0DB-FA6A-D2AAF18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>
                <a:effectLst/>
              </a:rPr>
              <a:t>ClassesVersusStructs.csproj</a:t>
            </a:r>
            <a:r>
              <a:rPr lang="en-US" dirty="0">
                <a:effectLst/>
              </a:rPr>
              <a:t> (on 64-bit CPU)</a:t>
            </a: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F566462-40F7-BD34-04AB-253A5DCD44D3}"/>
              </a:ext>
            </a:extLst>
          </p:cNvPr>
          <p:cNvSpPr/>
          <p:nvPr/>
        </p:nvSpPr>
        <p:spPr>
          <a:xfrm>
            <a:off x="107504" y="980728"/>
            <a:ext cx="28531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Program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b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string</a:t>
            </a:r>
            <a:r>
              <a:rPr lang="en-US" sz="1000" noProof="1">
                <a:solidFill>
                  <a:srgbClr val="D86AC2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</a:t>
            </a: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args</a:t>
            </a:r>
            <a:b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 {</a:t>
            </a:r>
            <a:endParaRPr lang="en-US" sz="1000" noProof="1">
              <a:solidFill>
                <a:srgbClr val="2B91A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10;</a:t>
            </a:r>
          </a:p>
          <a:p>
            <a:pPr>
              <a:buNone/>
            </a:pP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        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100;</a:t>
            </a:r>
            <a:b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s1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f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20;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200;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s2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static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g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buNone/>
            </a:pP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        c3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.X = 30;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000" noProof="1"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s3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.Y = 300;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r>
              <a:rPr lang="en-US" sz="1000" noProof="1">
                <a:solidFill>
                  <a:srgbClr val="1A94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endParaRPr lang="en-US" sz="1000" noProof="1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X;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endParaRPr lang="en-US" sz="1000" noProof="1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pPr>
              <a:buNone/>
            </a:pP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 public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000" noProof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Y;</a:t>
            </a:r>
          </a:p>
          <a:p>
            <a:pPr>
              <a:buNone/>
            </a:pPr>
            <a:r>
              <a:rPr lang="en-US" sz="1000" noProof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cs-CZ" sz="100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50488C3-DB4C-4DA1-73C7-9B30F4046869}"/>
              </a:ext>
            </a:extLst>
          </p:cNvPr>
          <p:cNvSpPr/>
          <p:nvPr/>
        </p:nvSpPr>
        <p:spPr>
          <a:xfrm>
            <a:off x="7135386" y="2236117"/>
            <a:ext cx="576064" cy="2880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9" name="Šipka: dvojitá 18">
            <a:extLst>
              <a:ext uri="{FF2B5EF4-FFF2-40B4-BE49-F238E27FC236}">
                <a16:creationId xmlns:a16="http://schemas.microsoft.com/office/drawing/2014/main" id="{CCF446F2-C38D-3A0F-2401-C3DC97BDF50A}"/>
              </a:ext>
            </a:extLst>
          </p:cNvPr>
          <p:cNvSpPr/>
          <p:nvPr/>
        </p:nvSpPr>
        <p:spPr>
          <a:xfrm flipH="1">
            <a:off x="3094196" y="1633647"/>
            <a:ext cx="5942300" cy="216024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call </a:t>
            </a:r>
            <a:r>
              <a:rPr lang="cs-CZ" sz="1100" dirty="0" err="1">
                <a:solidFill>
                  <a:schemeClr val="tx1"/>
                </a:solidFill>
              </a:rPr>
              <a:t>stack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21" name="Šipka: dvojitá 20">
            <a:extLst>
              <a:ext uri="{FF2B5EF4-FFF2-40B4-BE49-F238E27FC236}">
                <a16:creationId xmlns:a16="http://schemas.microsoft.com/office/drawing/2014/main" id="{49F838AC-D84E-27F1-3BE6-0ADC3EEE2E8E}"/>
              </a:ext>
            </a:extLst>
          </p:cNvPr>
          <p:cNvSpPr/>
          <p:nvPr/>
        </p:nvSpPr>
        <p:spPr>
          <a:xfrm>
            <a:off x="3094196" y="4022912"/>
            <a:ext cx="5966549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100" dirty="0">
                <a:solidFill>
                  <a:schemeClr val="tx1"/>
                </a:solidFill>
              </a:rPr>
              <a:t>GC </a:t>
            </a:r>
            <a:r>
              <a:rPr lang="cs-CZ" sz="1100" dirty="0" err="1">
                <a:solidFill>
                  <a:schemeClr val="tx1"/>
                </a:solidFill>
              </a:rPr>
              <a:t>heap</a:t>
            </a:r>
            <a:endParaRPr lang="cs-CZ" sz="1100" dirty="0">
              <a:solidFill>
                <a:schemeClr val="tx1"/>
              </a:solidFill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0AC42BAC-0C20-B98D-7798-B3206519BC5A}"/>
              </a:ext>
            </a:extLst>
          </p:cNvPr>
          <p:cNvSpPr/>
          <p:nvPr/>
        </p:nvSpPr>
        <p:spPr>
          <a:xfrm>
            <a:off x="7761905" y="2236117"/>
            <a:ext cx="57606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54000" rtlCol="0" anchor="ctr"/>
          <a:lstStyle/>
          <a:p>
            <a:pPr algn="ctr">
              <a:lnSpc>
                <a:spcPts val="900"/>
              </a:lnSpc>
            </a:pPr>
            <a:r>
              <a:rPr lang="cs-CZ" sz="900" noProof="1">
                <a:latin typeface="Consolas" panose="020B0609020204030204" pitchFamily="49" charset="0"/>
              </a:rPr>
              <a:t>return</a:t>
            </a:r>
            <a:br>
              <a:rPr lang="cs-CZ" sz="900" noProof="1">
                <a:latin typeface="Consolas" panose="020B0609020204030204" pitchFamily="49" charset="0"/>
              </a:rPr>
            </a:br>
            <a:r>
              <a:rPr lang="cs-CZ" sz="900" noProof="1">
                <a:latin typeface="Consolas" panose="020B0609020204030204" pitchFamily="49" charset="0"/>
              </a:rPr>
              <a:t>addr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5B1D5C4-8C93-DB00-1042-95004EDC8249}"/>
              </a:ext>
            </a:extLst>
          </p:cNvPr>
          <p:cNvSpPr/>
          <p:nvPr/>
        </p:nvSpPr>
        <p:spPr>
          <a:xfrm>
            <a:off x="3831668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EF2922E0-6E7F-32B2-DD24-DABF1AB4431F}"/>
              </a:ext>
            </a:extLst>
          </p:cNvPr>
          <p:cNvSpPr/>
          <p:nvPr/>
        </p:nvSpPr>
        <p:spPr>
          <a:xfrm>
            <a:off x="3252855" y="4632583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51" name="Svitek: vodorovný 50">
            <a:extLst>
              <a:ext uri="{FF2B5EF4-FFF2-40B4-BE49-F238E27FC236}">
                <a16:creationId xmlns:a16="http://schemas.microsoft.com/office/drawing/2014/main" id="{65DA94F0-8E4F-3D04-25DF-C7476BB7F9F6}"/>
              </a:ext>
            </a:extLst>
          </p:cNvPr>
          <p:cNvSpPr/>
          <p:nvPr/>
        </p:nvSpPr>
        <p:spPr>
          <a:xfrm>
            <a:off x="4417477" y="4378105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C)</a:t>
            </a: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B626771D-1717-85B9-0B25-5D5376C540CA}"/>
              </a:ext>
            </a:extLst>
          </p:cNvPr>
          <p:cNvSpPr/>
          <p:nvPr/>
        </p:nvSpPr>
        <p:spPr>
          <a:xfrm>
            <a:off x="6786392" y="2236117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Y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83" name="Svitek: vodorovný 82">
            <a:extLst>
              <a:ext uri="{FF2B5EF4-FFF2-40B4-BE49-F238E27FC236}">
                <a16:creationId xmlns:a16="http://schemas.microsoft.com/office/drawing/2014/main" id="{F4002B57-78BA-DD7A-007B-31873E360AFB}"/>
              </a:ext>
            </a:extLst>
          </p:cNvPr>
          <p:cNvSpPr/>
          <p:nvPr/>
        </p:nvSpPr>
        <p:spPr>
          <a:xfrm>
            <a:off x="6786392" y="1981639"/>
            <a:ext cx="298539" cy="220924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 </a:t>
            </a:r>
          </a:p>
        </p:txBody>
      </p:sp>
      <p:sp>
        <p:nvSpPr>
          <p:cNvPr id="84" name="Šipka: obousměrná vodorovná 83">
            <a:extLst>
              <a:ext uri="{FF2B5EF4-FFF2-40B4-BE49-F238E27FC236}">
                <a16:creationId xmlns:a16="http://schemas.microsoft.com/office/drawing/2014/main" id="{229DABF5-D179-40E7-1DCF-D206837272AE}"/>
              </a:ext>
            </a:extLst>
          </p:cNvPr>
          <p:cNvSpPr/>
          <p:nvPr/>
        </p:nvSpPr>
        <p:spPr>
          <a:xfrm>
            <a:off x="6786392" y="2568384"/>
            <a:ext cx="298539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s1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87" name="Šipka: obousměrná vodorovná 86">
            <a:extLst>
              <a:ext uri="{FF2B5EF4-FFF2-40B4-BE49-F238E27FC236}">
                <a16:creationId xmlns:a16="http://schemas.microsoft.com/office/drawing/2014/main" id="{51D27B8D-7D49-A73F-5BFF-B697B06F2AA5}"/>
              </a:ext>
            </a:extLst>
          </p:cNvPr>
          <p:cNvSpPr/>
          <p:nvPr/>
        </p:nvSpPr>
        <p:spPr>
          <a:xfrm>
            <a:off x="7135386" y="2568029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c1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BDEE8FF5-B8CA-71EC-5082-73BE090B3657}"/>
              </a:ext>
            </a:extLst>
          </p:cNvPr>
          <p:cNvSpPr/>
          <p:nvPr/>
        </p:nvSpPr>
        <p:spPr>
          <a:xfrm>
            <a:off x="8388424" y="2239215"/>
            <a:ext cx="576064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03" name="Šipka: obousměrná vodorovná 102">
            <a:extLst>
              <a:ext uri="{FF2B5EF4-FFF2-40B4-BE49-F238E27FC236}">
                <a16:creationId xmlns:a16="http://schemas.microsoft.com/office/drawing/2014/main" id="{6A1719AE-6C57-502B-D3A8-DBBA9E50257E}"/>
              </a:ext>
            </a:extLst>
          </p:cNvPr>
          <p:cNvSpPr/>
          <p:nvPr/>
        </p:nvSpPr>
        <p:spPr>
          <a:xfrm>
            <a:off x="8388424" y="2571127"/>
            <a:ext cx="576064" cy="286656"/>
          </a:xfrm>
          <a:prstGeom prst="leftRightArrow">
            <a:avLst>
              <a:gd name="adj1" fmla="val 67722"/>
              <a:gd name="adj2" fmla="val 2489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noProof="1">
                <a:latin typeface="Consolas" panose="020B0609020204030204" pitchFamily="49" charset="0"/>
              </a:rPr>
              <a:t>args</a:t>
            </a:r>
          </a:p>
        </p:txBody>
      </p:sp>
      <p:sp>
        <p:nvSpPr>
          <p:cNvPr id="105" name="Šipka: obousměrná vodorovná 104">
            <a:extLst>
              <a:ext uri="{FF2B5EF4-FFF2-40B4-BE49-F238E27FC236}">
                <a16:creationId xmlns:a16="http://schemas.microsoft.com/office/drawing/2014/main" id="{D889C160-C641-5967-6794-944A72B7439E}"/>
              </a:ext>
            </a:extLst>
          </p:cNvPr>
          <p:cNvSpPr/>
          <p:nvPr/>
        </p:nvSpPr>
        <p:spPr>
          <a:xfrm>
            <a:off x="6796898" y="2970370"/>
            <a:ext cx="2167589" cy="286656"/>
          </a:xfrm>
          <a:prstGeom prst="leftRightArrow">
            <a:avLst>
              <a:gd name="adj1" fmla="val 67722"/>
              <a:gd name="adj2" fmla="val 479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3600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Main</a:t>
            </a:r>
            <a:r>
              <a:rPr lang="en-US" sz="1000" dirty="0"/>
              <a:t> method stack frame</a:t>
            </a:r>
            <a:endParaRPr lang="cs-CZ" sz="1000" dirty="0"/>
          </a:p>
        </p:txBody>
      </p:sp>
      <p:sp>
        <p:nvSpPr>
          <p:cNvPr id="124" name="Šipka: doleva 123">
            <a:extLst>
              <a:ext uri="{FF2B5EF4-FFF2-40B4-BE49-F238E27FC236}">
                <a16:creationId xmlns:a16="http://schemas.microsoft.com/office/drawing/2014/main" id="{C89CF23A-FDF3-382C-2F1E-DB5773ADB52A}"/>
              </a:ext>
            </a:extLst>
          </p:cNvPr>
          <p:cNvSpPr/>
          <p:nvPr/>
        </p:nvSpPr>
        <p:spPr>
          <a:xfrm>
            <a:off x="1907704" y="1340768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34" name="Obdélník 133">
            <a:extLst>
              <a:ext uri="{FF2B5EF4-FFF2-40B4-BE49-F238E27FC236}">
                <a16:creationId xmlns:a16="http://schemas.microsoft.com/office/drawing/2014/main" id="{B5837D35-FB4B-30DA-F4D9-14384DBF67A0}"/>
              </a:ext>
            </a:extLst>
          </p:cNvPr>
          <p:cNvSpPr/>
          <p:nvPr/>
        </p:nvSpPr>
        <p:spPr>
          <a:xfrm>
            <a:off x="7049733" y="4629560"/>
            <a:ext cx="298539" cy="2880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tIns="18000" rtlCol="0" anchor="t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X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6" name="Obdélník 135">
            <a:extLst>
              <a:ext uri="{FF2B5EF4-FFF2-40B4-BE49-F238E27FC236}">
                <a16:creationId xmlns:a16="http://schemas.microsoft.com/office/drawing/2014/main" id="{F041CCDF-F840-D3E9-7F85-EAA8B757F9FE}"/>
              </a:ext>
            </a:extLst>
          </p:cNvPr>
          <p:cNvSpPr/>
          <p:nvPr/>
        </p:nvSpPr>
        <p:spPr>
          <a:xfrm>
            <a:off x="6463924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8" name="Obdélník 137">
            <a:extLst>
              <a:ext uri="{FF2B5EF4-FFF2-40B4-BE49-F238E27FC236}">
                <a16:creationId xmlns:a16="http://schemas.microsoft.com/office/drawing/2014/main" id="{EDEFE126-EDA0-BBA2-040C-AC973E246AF5}"/>
              </a:ext>
            </a:extLst>
          </p:cNvPr>
          <p:cNvSpPr/>
          <p:nvPr/>
        </p:nvSpPr>
        <p:spPr>
          <a:xfrm>
            <a:off x="5885111" y="4629560"/>
            <a:ext cx="576064" cy="2880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40" name="Svitek: vodorovný 139">
            <a:extLst>
              <a:ext uri="{FF2B5EF4-FFF2-40B4-BE49-F238E27FC236}">
                <a16:creationId xmlns:a16="http://schemas.microsoft.com/office/drawing/2014/main" id="{16FA265F-E914-4F6A-8C36-A2D0A31E26E5}"/>
              </a:ext>
            </a:extLst>
          </p:cNvPr>
          <p:cNvSpPr/>
          <p:nvPr/>
        </p:nvSpPr>
        <p:spPr>
          <a:xfrm>
            <a:off x="7049733" y="4375082"/>
            <a:ext cx="298539" cy="220924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C</a:t>
            </a:r>
          </a:p>
        </p:txBody>
      </p:sp>
      <p:sp>
        <p:nvSpPr>
          <p:cNvPr id="142" name="Obdélník 141">
            <a:extLst>
              <a:ext uri="{FF2B5EF4-FFF2-40B4-BE49-F238E27FC236}">
                <a16:creationId xmlns:a16="http://schemas.microsoft.com/office/drawing/2014/main" id="{856471F2-03EF-F229-BF1A-AA94416772F4}"/>
              </a:ext>
            </a:extLst>
          </p:cNvPr>
          <p:cNvSpPr/>
          <p:nvPr/>
        </p:nvSpPr>
        <p:spPr>
          <a:xfrm>
            <a:off x="4410230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4" name="Obdélník 143">
            <a:extLst>
              <a:ext uri="{FF2B5EF4-FFF2-40B4-BE49-F238E27FC236}">
                <a16:creationId xmlns:a16="http://schemas.microsoft.com/office/drawing/2014/main" id="{684995EE-8768-FAE2-B870-3FBFDB93D6D0}"/>
              </a:ext>
            </a:extLst>
          </p:cNvPr>
          <p:cNvSpPr/>
          <p:nvPr/>
        </p:nvSpPr>
        <p:spPr>
          <a:xfrm>
            <a:off x="5250552" y="4632583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48" name="Obdélník 147">
            <a:extLst>
              <a:ext uri="{FF2B5EF4-FFF2-40B4-BE49-F238E27FC236}">
                <a16:creationId xmlns:a16="http://schemas.microsoft.com/office/drawing/2014/main" id="{9DD44623-6C34-DE66-40EF-165811A8804F}"/>
              </a:ext>
            </a:extLst>
          </p:cNvPr>
          <p:cNvSpPr/>
          <p:nvPr/>
        </p:nvSpPr>
        <p:spPr>
          <a:xfrm>
            <a:off x="4837090" y="5517232"/>
            <a:ext cx="576064" cy="288032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...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0" name="Obdélník 149">
            <a:extLst>
              <a:ext uri="{FF2B5EF4-FFF2-40B4-BE49-F238E27FC236}">
                <a16:creationId xmlns:a16="http://schemas.microsoft.com/office/drawing/2014/main" id="{5D44F096-2C90-827A-85BE-F1FC053DDD25}"/>
              </a:ext>
            </a:extLst>
          </p:cNvPr>
          <p:cNvSpPr/>
          <p:nvPr/>
        </p:nvSpPr>
        <p:spPr>
          <a:xfrm>
            <a:off x="3831668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2" name="Obdélník 151">
            <a:extLst>
              <a:ext uri="{FF2B5EF4-FFF2-40B4-BE49-F238E27FC236}">
                <a16:creationId xmlns:a16="http://schemas.microsoft.com/office/drawing/2014/main" id="{037C1848-5264-E1B9-2392-B4F6AFB1797E}"/>
              </a:ext>
            </a:extLst>
          </p:cNvPr>
          <p:cNvSpPr/>
          <p:nvPr/>
        </p:nvSpPr>
        <p:spPr>
          <a:xfrm>
            <a:off x="3252855" y="5517232"/>
            <a:ext cx="576064" cy="2880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54" name="Svitek: vodorovný 153">
            <a:extLst>
              <a:ext uri="{FF2B5EF4-FFF2-40B4-BE49-F238E27FC236}">
                <a16:creationId xmlns:a16="http://schemas.microsoft.com/office/drawing/2014/main" id="{6061F1AE-DBBC-61D5-976F-B42074AA8770}"/>
              </a:ext>
            </a:extLst>
          </p:cNvPr>
          <p:cNvSpPr/>
          <p:nvPr/>
        </p:nvSpPr>
        <p:spPr>
          <a:xfrm>
            <a:off x="4417477" y="5262754"/>
            <a:ext cx="1409139" cy="220924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Type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 (instance for S)</a:t>
            </a:r>
          </a:p>
        </p:txBody>
      </p:sp>
      <p:sp>
        <p:nvSpPr>
          <p:cNvPr id="156" name="Obdélník 155">
            <a:extLst>
              <a:ext uri="{FF2B5EF4-FFF2-40B4-BE49-F238E27FC236}">
                <a16:creationId xmlns:a16="http://schemas.microsoft.com/office/drawing/2014/main" id="{44BD04FA-D831-AD25-A62D-982B1C714014}"/>
              </a:ext>
            </a:extLst>
          </p:cNvPr>
          <p:cNvSpPr/>
          <p:nvPr/>
        </p:nvSpPr>
        <p:spPr>
          <a:xfrm>
            <a:off x="4410230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8" name="Obdélník 157">
            <a:extLst>
              <a:ext uri="{FF2B5EF4-FFF2-40B4-BE49-F238E27FC236}">
                <a16:creationId xmlns:a16="http://schemas.microsoft.com/office/drawing/2014/main" id="{82683DC9-DC7F-5CB0-CD8C-3FCA9980DF88}"/>
              </a:ext>
            </a:extLst>
          </p:cNvPr>
          <p:cNvSpPr/>
          <p:nvPr/>
        </p:nvSpPr>
        <p:spPr>
          <a:xfrm>
            <a:off x="5250552" y="5517232"/>
            <a:ext cx="576064" cy="2880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noProof="1">
                <a:solidFill>
                  <a:schemeClr val="bg2">
                    <a:lumMod val="50000"/>
                  </a:schemeClr>
                </a:solidFill>
                <a:latin typeface="Consolas" panose="020B0609020204030204" pitchFamily="49" charset="0"/>
              </a:rPr>
              <a:t>...</a:t>
            </a:r>
            <a:endParaRPr lang="cs-CZ" sz="900" noProof="1">
              <a:solidFill>
                <a:schemeClr val="bg2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59" name="Obdélník: se zakulacenými rohy 158">
            <a:extLst>
              <a:ext uri="{FF2B5EF4-FFF2-40B4-BE49-F238E27FC236}">
                <a16:creationId xmlns:a16="http://schemas.microsoft.com/office/drawing/2014/main" id="{9AD0AED4-C98E-E636-87F5-6C7C445070E5}"/>
              </a:ext>
            </a:extLst>
          </p:cNvPr>
          <p:cNvSpPr/>
          <p:nvPr/>
        </p:nvSpPr>
        <p:spPr>
          <a:xfrm>
            <a:off x="6807719" y="2386901"/>
            <a:ext cx="266522" cy="189822"/>
          </a:xfrm>
          <a:prstGeom prst="roundRect">
            <a:avLst/>
          </a:prstGeom>
          <a:ln 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100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5" name="Obdélník: se zakulacenými rohy 164">
            <a:extLst>
              <a:ext uri="{FF2B5EF4-FFF2-40B4-BE49-F238E27FC236}">
                <a16:creationId xmlns:a16="http://schemas.microsoft.com/office/drawing/2014/main" id="{9FCBEB8C-627C-F2F3-462D-B6C829053E6F}"/>
              </a:ext>
            </a:extLst>
          </p:cNvPr>
          <p:cNvSpPr/>
          <p:nvPr/>
        </p:nvSpPr>
        <p:spPr>
          <a:xfrm>
            <a:off x="7075901" y="4793896"/>
            <a:ext cx="266522" cy="189822"/>
          </a:xfrm>
          <a:prstGeom prst="roundRect">
            <a:avLst/>
          </a:prstGeom>
          <a:solidFill>
            <a:srgbClr val="88A945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latin typeface="Consolas" panose="020B0609020204030204" pitchFamily="49" charset="0"/>
              </a:rPr>
              <a:t>30</a:t>
            </a:r>
            <a:endParaRPr lang="cs-CZ" sz="1000" dirty="0">
              <a:latin typeface="Consolas" panose="020B0609020204030204" pitchFamily="49" charset="0"/>
            </a:endParaRPr>
          </a:p>
        </p:txBody>
      </p:sp>
      <p:sp>
        <p:nvSpPr>
          <p:cNvPr id="168" name="Volný tvar: obrazec 167">
            <a:extLst>
              <a:ext uri="{FF2B5EF4-FFF2-40B4-BE49-F238E27FC236}">
                <a16:creationId xmlns:a16="http://schemas.microsoft.com/office/drawing/2014/main" id="{1F889832-905F-62F8-74FA-FA7FF6C55C13}"/>
              </a:ext>
            </a:extLst>
          </p:cNvPr>
          <p:cNvSpPr/>
          <p:nvPr/>
        </p:nvSpPr>
        <p:spPr>
          <a:xfrm>
            <a:off x="6507480" y="2388895"/>
            <a:ext cx="924560" cy="2326640"/>
          </a:xfrm>
          <a:custGeom>
            <a:avLst/>
            <a:gdLst>
              <a:gd name="csX0" fmla="*/ 924560 w 924560"/>
              <a:gd name="csY0" fmla="*/ 0 h 2326640"/>
              <a:gd name="csX1" fmla="*/ 919480 w 924560"/>
              <a:gd name="csY1" fmla="*/ 106680 h 2326640"/>
              <a:gd name="csX2" fmla="*/ 909320 w 924560"/>
              <a:gd name="csY2" fmla="*/ 121920 h 2326640"/>
              <a:gd name="csX3" fmla="*/ 878840 w 924560"/>
              <a:gd name="csY3" fmla="*/ 152400 h 2326640"/>
              <a:gd name="csX4" fmla="*/ 853440 w 924560"/>
              <a:gd name="csY4" fmla="*/ 193040 h 2326640"/>
              <a:gd name="csX5" fmla="*/ 828040 w 924560"/>
              <a:gd name="csY5" fmla="*/ 248920 h 2326640"/>
              <a:gd name="csX6" fmla="*/ 817880 w 924560"/>
              <a:gd name="csY6" fmla="*/ 264160 h 2326640"/>
              <a:gd name="csX7" fmla="*/ 802640 w 924560"/>
              <a:gd name="csY7" fmla="*/ 269240 h 2326640"/>
              <a:gd name="csX8" fmla="*/ 767080 w 924560"/>
              <a:gd name="csY8" fmla="*/ 304800 h 2326640"/>
              <a:gd name="csX9" fmla="*/ 736600 w 924560"/>
              <a:gd name="csY9" fmla="*/ 345440 h 2326640"/>
              <a:gd name="csX10" fmla="*/ 721360 w 924560"/>
              <a:gd name="csY10" fmla="*/ 381000 h 2326640"/>
              <a:gd name="csX11" fmla="*/ 711200 w 924560"/>
              <a:gd name="csY11" fmla="*/ 396240 h 2326640"/>
              <a:gd name="csX12" fmla="*/ 670560 w 924560"/>
              <a:gd name="csY12" fmla="*/ 452120 h 2326640"/>
              <a:gd name="csX13" fmla="*/ 665480 w 924560"/>
              <a:gd name="csY13" fmla="*/ 477520 h 2326640"/>
              <a:gd name="csX14" fmla="*/ 645160 w 924560"/>
              <a:gd name="csY14" fmla="*/ 502920 h 2326640"/>
              <a:gd name="csX15" fmla="*/ 635000 w 924560"/>
              <a:gd name="csY15" fmla="*/ 518160 h 2326640"/>
              <a:gd name="csX16" fmla="*/ 624840 w 924560"/>
              <a:gd name="csY16" fmla="*/ 538480 h 2326640"/>
              <a:gd name="csX17" fmla="*/ 609600 w 924560"/>
              <a:gd name="csY17" fmla="*/ 574040 h 2326640"/>
              <a:gd name="csX18" fmla="*/ 579120 w 924560"/>
              <a:gd name="csY18" fmla="*/ 609600 h 2326640"/>
              <a:gd name="csX19" fmla="*/ 568960 w 924560"/>
              <a:gd name="csY19" fmla="*/ 635000 h 2326640"/>
              <a:gd name="csX20" fmla="*/ 538480 w 924560"/>
              <a:gd name="csY20" fmla="*/ 680720 h 2326640"/>
              <a:gd name="csX21" fmla="*/ 518160 w 924560"/>
              <a:gd name="csY21" fmla="*/ 701040 h 2326640"/>
              <a:gd name="csX22" fmla="*/ 513080 w 924560"/>
              <a:gd name="csY22" fmla="*/ 721360 h 2326640"/>
              <a:gd name="csX23" fmla="*/ 497840 w 924560"/>
              <a:gd name="csY23" fmla="*/ 736600 h 2326640"/>
              <a:gd name="csX24" fmla="*/ 487680 w 924560"/>
              <a:gd name="csY24" fmla="*/ 751840 h 2326640"/>
              <a:gd name="csX25" fmla="*/ 457200 w 924560"/>
              <a:gd name="csY25" fmla="*/ 782320 h 2326640"/>
              <a:gd name="csX26" fmla="*/ 447040 w 924560"/>
              <a:gd name="csY26" fmla="*/ 797560 h 2326640"/>
              <a:gd name="csX27" fmla="*/ 416560 w 924560"/>
              <a:gd name="csY27" fmla="*/ 828040 h 2326640"/>
              <a:gd name="csX28" fmla="*/ 391160 w 924560"/>
              <a:gd name="csY28" fmla="*/ 868680 h 2326640"/>
              <a:gd name="csX29" fmla="*/ 375920 w 924560"/>
              <a:gd name="csY29" fmla="*/ 889000 h 2326640"/>
              <a:gd name="csX30" fmla="*/ 360680 w 924560"/>
              <a:gd name="csY30" fmla="*/ 899160 h 2326640"/>
              <a:gd name="csX31" fmla="*/ 345440 w 924560"/>
              <a:gd name="csY31" fmla="*/ 939800 h 2326640"/>
              <a:gd name="csX32" fmla="*/ 330200 w 924560"/>
              <a:gd name="csY32" fmla="*/ 949960 h 2326640"/>
              <a:gd name="csX33" fmla="*/ 309880 w 924560"/>
              <a:gd name="csY33" fmla="*/ 985520 h 2326640"/>
              <a:gd name="csX34" fmla="*/ 269240 w 924560"/>
              <a:gd name="csY34" fmla="*/ 1036320 h 2326640"/>
              <a:gd name="csX35" fmla="*/ 238760 w 924560"/>
              <a:gd name="csY35" fmla="*/ 1087120 h 2326640"/>
              <a:gd name="csX36" fmla="*/ 228600 w 924560"/>
              <a:gd name="csY36" fmla="*/ 1107440 h 2326640"/>
              <a:gd name="csX37" fmla="*/ 208280 w 924560"/>
              <a:gd name="csY37" fmla="*/ 1122680 h 2326640"/>
              <a:gd name="csX38" fmla="*/ 177800 w 924560"/>
              <a:gd name="csY38" fmla="*/ 1168400 h 2326640"/>
              <a:gd name="csX39" fmla="*/ 167640 w 924560"/>
              <a:gd name="csY39" fmla="*/ 1183640 h 2326640"/>
              <a:gd name="csX40" fmla="*/ 162560 w 924560"/>
              <a:gd name="csY40" fmla="*/ 1198880 h 2326640"/>
              <a:gd name="csX41" fmla="*/ 127000 w 924560"/>
              <a:gd name="csY41" fmla="*/ 1239520 h 2326640"/>
              <a:gd name="csX42" fmla="*/ 116840 w 924560"/>
              <a:gd name="csY42" fmla="*/ 1259840 h 2326640"/>
              <a:gd name="csX43" fmla="*/ 91440 w 924560"/>
              <a:gd name="csY43" fmla="*/ 1285240 h 2326640"/>
              <a:gd name="csX44" fmla="*/ 60960 w 924560"/>
              <a:gd name="csY44" fmla="*/ 1325880 h 2326640"/>
              <a:gd name="csX45" fmla="*/ 40640 w 924560"/>
              <a:gd name="csY45" fmla="*/ 1371600 h 2326640"/>
              <a:gd name="csX46" fmla="*/ 20320 w 924560"/>
              <a:gd name="csY46" fmla="*/ 1397000 h 2326640"/>
              <a:gd name="csX47" fmla="*/ 5080 w 924560"/>
              <a:gd name="csY47" fmla="*/ 1442720 h 2326640"/>
              <a:gd name="csX48" fmla="*/ 0 w 924560"/>
              <a:gd name="csY48" fmla="*/ 1457960 h 2326640"/>
              <a:gd name="csX49" fmla="*/ 5080 w 924560"/>
              <a:gd name="csY49" fmla="*/ 1640840 h 2326640"/>
              <a:gd name="csX50" fmla="*/ 10160 w 924560"/>
              <a:gd name="csY50" fmla="*/ 1656080 h 2326640"/>
              <a:gd name="csX51" fmla="*/ 5080 w 924560"/>
              <a:gd name="csY51" fmla="*/ 1889760 h 2326640"/>
              <a:gd name="csX52" fmla="*/ 10160 w 924560"/>
              <a:gd name="csY52" fmla="*/ 2026920 h 2326640"/>
              <a:gd name="csX53" fmla="*/ 15240 w 924560"/>
              <a:gd name="csY53" fmla="*/ 2042160 h 2326640"/>
              <a:gd name="csX54" fmla="*/ 20320 w 924560"/>
              <a:gd name="csY54" fmla="*/ 2062480 h 2326640"/>
              <a:gd name="csX55" fmla="*/ 30480 w 924560"/>
              <a:gd name="csY55" fmla="*/ 2326640 h 2326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24560" h="2326640">
                <a:moveTo>
                  <a:pt x="924560" y="0"/>
                </a:moveTo>
                <a:cubicBezTo>
                  <a:pt x="922867" y="35560"/>
                  <a:pt x="923896" y="71355"/>
                  <a:pt x="919480" y="106680"/>
                </a:cubicBezTo>
                <a:cubicBezTo>
                  <a:pt x="918723" y="112738"/>
                  <a:pt x="913376" y="117357"/>
                  <a:pt x="909320" y="121920"/>
                </a:cubicBezTo>
                <a:cubicBezTo>
                  <a:pt x="899774" y="132659"/>
                  <a:pt x="886810" y="140445"/>
                  <a:pt x="878840" y="152400"/>
                </a:cubicBezTo>
                <a:cubicBezTo>
                  <a:pt x="870780" y="164489"/>
                  <a:pt x="859567" y="180786"/>
                  <a:pt x="853440" y="193040"/>
                </a:cubicBezTo>
                <a:cubicBezTo>
                  <a:pt x="831862" y="236195"/>
                  <a:pt x="883870" y="165175"/>
                  <a:pt x="828040" y="248920"/>
                </a:cubicBezTo>
                <a:cubicBezTo>
                  <a:pt x="824653" y="254000"/>
                  <a:pt x="822648" y="260346"/>
                  <a:pt x="817880" y="264160"/>
                </a:cubicBezTo>
                <a:cubicBezTo>
                  <a:pt x="813699" y="267505"/>
                  <a:pt x="807720" y="267547"/>
                  <a:pt x="802640" y="269240"/>
                </a:cubicBezTo>
                <a:cubicBezTo>
                  <a:pt x="790787" y="281093"/>
                  <a:pt x="774577" y="289807"/>
                  <a:pt x="767080" y="304800"/>
                </a:cubicBezTo>
                <a:cubicBezTo>
                  <a:pt x="752636" y="333688"/>
                  <a:pt x="762275" y="319765"/>
                  <a:pt x="736600" y="345440"/>
                </a:cubicBezTo>
                <a:cubicBezTo>
                  <a:pt x="730901" y="362538"/>
                  <a:pt x="731404" y="363423"/>
                  <a:pt x="721360" y="381000"/>
                </a:cubicBezTo>
                <a:cubicBezTo>
                  <a:pt x="718331" y="386301"/>
                  <a:pt x="714341" y="391005"/>
                  <a:pt x="711200" y="396240"/>
                </a:cubicBezTo>
                <a:cubicBezTo>
                  <a:pt x="682993" y="443251"/>
                  <a:pt x="702732" y="419948"/>
                  <a:pt x="670560" y="452120"/>
                </a:cubicBezTo>
                <a:cubicBezTo>
                  <a:pt x="668867" y="460587"/>
                  <a:pt x="669341" y="469797"/>
                  <a:pt x="665480" y="477520"/>
                </a:cubicBezTo>
                <a:cubicBezTo>
                  <a:pt x="660631" y="487218"/>
                  <a:pt x="651666" y="494246"/>
                  <a:pt x="645160" y="502920"/>
                </a:cubicBezTo>
                <a:cubicBezTo>
                  <a:pt x="641497" y="507804"/>
                  <a:pt x="638029" y="512859"/>
                  <a:pt x="635000" y="518160"/>
                </a:cubicBezTo>
                <a:cubicBezTo>
                  <a:pt x="631243" y="524735"/>
                  <a:pt x="627823" y="531519"/>
                  <a:pt x="624840" y="538480"/>
                </a:cubicBezTo>
                <a:cubicBezTo>
                  <a:pt x="618300" y="553739"/>
                  <a:pt x="620832" y="559064"/>
                  <a:pt x="609600" y="574040"/>
                </a:cubicBezTo>
                <a:cubicBezTo>
                  <a:pt x="590852" y="599038"/>
                  <a:pt x="590840" y="586160"/>
                  <a:pt x="579120" y="609600"/>
                </a:cubicBezTo>
                <a:cubicBezTo>
                  <a:pt x="575042" y="617756"/>
                  <a:pt x="573038" y="626844"/>
                  <a:pt x="568960" y="635000"/>
                </a:cubicBezTo>
                <a:cubicBezTo>
                  <a:pt x="562469" y="647981"/>
                  <a:pt x="548406" y="669376"/>
                  <a:pt x="538480" y="680720"/>
                </a:cubicBezTo>
                <a:cubicBezTo>
                  <a:pt x="532172" y="687929"/>
                  <a:pt x="524933" y="694267"/>
                  <a:pt x="518160" y="701040"/>
                </a:cubicBezTo>
                <a:cubicBezTo>
                  <a:pt x="516467" y="707813"/>
                  <a:pt x="516544" y="715298"/>
                  <a:pt x="513080" y="721360"/>
                </a:cubicBezTo>
                <a:cubicBezTo>
                  <a:pt x="509516" y="727598"/>
                  <a:pt x="502439" y="731081"/>
                  <a:pt x="497840" y="736600"/>
                </a:cubicBezTo>
                <a:cubicBezTo>
                  <a:pt x="493931" y="741290"/>
                  <a:pt x="491736" y="747277"/>
                  <a:pt x="487680" y="751840"/>
                </a:cubicBezTo>
                <a:cubicBezTo>
                  <a:pt x="478134" y="762579"/>
                  <a:pt x="466746" y="771581"/>
                  <a:pt x="457200" y="782320"/>
                </a:cubicBezTo>
                <a:cubicBezTo>
                  <a:pt x="453144" y="786883"/>
                  <a:pt x="451096" y="792997"/>
                  <a:pt x="447040" y="797560"/>
                </a:cubicBezTo>
                <a:cubicBezTo>
                  <a:pt x="437494" y="808299"/>
                  <a:pt x="423952" y="815719"/>
                  <a:pt x="416560" y="828040"/>
                </a:cubicBezTo>
                <a:cubicBezTo>
                  <a:pt x="407662" y="842870"/>
                  <a:pt x="400933" y="854998"/>
                  <a:pt x="391160" y="868680"/>
                </a:cubicBezTo>
                <a:cubicBezTo>
                  <a:pt x="386239" y="875570"/>
                  <a:pt x="381907" y="883013"/>
                  <a:pt x="375920" y="889000"/>
                </a:cubicBezTo>
                <a:cubicBezTo>
                  <a:pt x="371603" y="893317"/>
                  <a:pt x="365760" y="895773"/>
                  <a:pt x="360680" y="899160"/>
                </a:cubicBezTo>
                <a:cubicBezTo>
                  <a:pt x="357262" y="912832"/>
                  <a:pt x="354927" y="928415"/>
                  <a:pt x="345440" y="939800"/>
                </a:cubicBezTo>
                <a:cubicBezTo>
                  <a:pt x="341531" y="944490"/>
                  <a:pt x="335280" y="946573"/>
                  <a:pt x="330200" y="949960"/>
                </a:cubicBezTo>
                <a:cubicBezTo>
                  <a:pt x="322399" y="965562"/>
                  <a:pt x="320138" y="972185"/>
                  <a:pt x="309880" y="985520"/>
                </a:cubicBezTo>
                <a:cubicBezTo>
                  <a:pt x="296658" y="1002708"/>
                  <a:pt x="278938" y="1016924"/>
                  <a:pt x="269240" y="1036320"/>
                </a:cubicBezTo>
                <a:cubicBezTo>
                  <a:pt x="230487" y="1113827"/>
                  <a:pt x="275519" y="1028305"/>
                  <a:pt x="238760" y="1087120"/>
                </a:cubicBezTo>
                <a:cubicBezTo>
                  <a:pt x="234746" y="1093542"/>
                  <a:pt x="233528" y="1101690"/>
                  <a:pt x="228600" y="1107440"/>
                </a:cubicBezTo>
                <a:cubicBezTo>
                  <a:pt x="223090" y="1113868"/>
                  <a:pt x="213700" y="1116176"/>
                  <a:pt x="208280" y="1122680"/>
                </a:cubicBezTo>
                <a:cubicBezTo>
                  <a:pt x="196554" y="1136751"/>
                  <a:pt x="187960" y="1153160"/>
                  <a:pt x="177800" y="1168400"/>
                </a:cubicBezTo>
                <a:cubicBezTo>
                  <a:pt x="174413" y="1173480"/>
                  <a:pt x="169571" y="1177848"/>
                  <a:pt x="167640" y="1183640"/>
                </a:cubicBezTo>
                <a:cubicBezTo>
                  <a:pt x="165947" y="1188720"/>
                  <a:pt x="165217" y="1194231"/>
                  <a:pt x="162560" y="1198880"/>
                </a:cubicBezTo>
                <a:cubicBezTo>
                  <a:pt x="143958" y="1231433"/>
                  <a:pt x="150608" y="1208043"/>
                  <a:pt x="127000" y="1239520"/>
                </a:cubicBezTo>
                <a:cubicBezTo>
                  <a:pt x="122456" y="1245578"/>
                  <a:pt x="121489" y="1253862"/>
                  <a:pt x="116840" y="1259840"/>
                </a:cubicBezTo>
                <a:cubicBezTo>
                  <a:pt x="109489" y="1269291"/>
                  <a:pt x="98791" y="1275789"/>
                  <a:pt x="91440" y="1285240"/>
                </a:cubicBezTo>
                <a:cubicBezTo>
                  <a:pt x="40887" y="1350237"/>
                  <a:pt x="132310" y="1254530"/>
                  <a:pt x="60960" y="1325880"/>
                </a:cubicBezTo>
                <a:cubicBezTo>
                  <a:pt x="54782" y="1344415"/>
                  <a:pt x="52984" y="1352202"/>
                  <a:pt x="40640" y="1371600"/>
                </a:cubicBezTo>
                <a:cubicBezTo>
                  <a:pt x="34819" y="1380748"/>
                  <a:pt x="27093" y="1388533"/>
                  <a:pt x="20320" y="1397000"/>
                </a:cubicBezTo>
                <a:lnTo>
                  <a:pt x="5080" y="1442720"/>
                </a:lnTo>
                <a:lnTo>
                  <a:pt x="0" y="1457960"/>
                </a:lnTo>
                <a:cubicBezTo>
                  <a:pt x="1693" y="1518920"/>
                  <a:pt x="1957" y="1579937"/>
                  <a:pt x="5080" y="1640840"/>
                </a:cubicBezTo>
                <a:cubicBezTo>
                  <a:pt x="5354" y="1646188"/>
                  <a:pt x="10160" y="1650725"/>
                  <a:pt x="10160" y="1656080"/>
                </a:cubicBezTo>
                <a:cubicBezTo>
                  <a:pt x="10160" y="1733992"/>
                  <a:pt x="6773" y="1811867"/>
                  <a:pt x="5080" y="1889760"/>
                </a:cubicBezTo>
                <a:cubicBezTo>
                  <a:pt x="6773" y="1935480"/>
                  <a:pt x="7117" y="1981270"/>
                  <a:pt x="10160" y="2026920"/>
                </a:cubicBezTo>
                <a:cubicBezTo>
                  <a:pt x="10516" y="2032263"/>
                  <a:pt x="13769" y="2037011"/>
                  <a:pt x="15240" y="2042160"/>
                </a:cubicBezTo>
                <a:cubicBezTo>
                  <a:pt x="17158" y="2048873"/>
                  <a:pt x="18627" y="2055707"/>
                  <a:pt x="20320" y="2062480"/>
                </a:cubicBezTo>
                <a:cubicBezTo>
                  <a:pt x="30921" y="2306310"/>
                  <a:pt x="30480" y="2218193"/>
                  <a:pt x="30480" y="2326640"/>
                </a:cubicBezTo>
              </a:path>
            </a:pathLst>
          </a:custGeom>
          <a:ln>
            <a:tailEnd type="triangle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72" name="Šipka: doleva 171">
            <a:extLst>
              <a:ext uri="{FF2B5EF4-FFF2-40B4-BE49-F238E27FC236}">
                <a16:creationId xmlns:a16="http://schemas.microsoft.com/office/drawing/2014/main" id="{3DD097EF-5E27-B709-1066-3D2611AF8115}"/>
              </a:ext>
            </a:extLst>
          </p:cNvPr>
          <p:cNvSpPr/>
          <p:nvPr/>
        </p:nvSpPr>
        <p:spPr>
          <a:xfrm>
            <a:off x="1907703" y="1644294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4" name="Šipka: doleva 173">
            <a:extLst>
              <a:ext uri="{FF2B5EF4-FFF2-40B4-BE49-F238E27FC236}">
                <a16:creationId xmlns:a16="http://schemas.microsoft.com/office/drawing/2014/main" id="{178F2055-0046-026C-1311-D2BF43EBEBD9}"/>
              </a:ext>
            </a:extLst>
          </p:cNvPr>
          <p:cNvSpPr/>
          <p:nvPr/>
        </p:nvSpPr>
        <p:spPr>
          <a:xfrm>
            <a:off x="1907702" y="17959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6" name="Šipka: doleva 175">
            <a:extLst>
              <a:ext uri="{FF2B5EF4-FFF2-40B4-BE49-F238E27FC236}">
                <a16:creationId xmlns:a16="http://schemas.microsoft.com/office/drawing/2014/main" id="{1C84AD0C-1D20-8AD6-C8F9-27274FD7A2C4}"/>
              </a:ext>
            </a:extLst>
          </p:cNvPr>
          <p:cNvSpPr/>
          <p:nvPr/>
        </p:nvSpPr>
        <p:spPr>
          <a:xfrm>
            <a:off x="1907702" y="194782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78" name="Šipka: doleva 177">
            <a:extLst>
              <a:ext uri="{FF2B5EF4-FFF2-40B4-BE49-F238E27FC236}">
                <a16:creationId xmlns:a16="http://schemas.microsoft.com/office/drawing/2014/main" id="{064832E4-494C-4DB2-A0A6-364D1F87727D}"/>
              </a:ext>
            </a:extLst>
          </p:cNvPr>
          <p:cNvSpPr/>
          <p:nvPr/>
        </p:nvSpPr>
        <p:spPr>
          <a:xfrm>
            <a:off x="1907702" y="209948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0" name="Šipka: doleva 179">
            <a:extLst>
              <a:ext uri="{FF2B5EF4-FFF2-40B4-BE49-F238E27FC236}">
                <a16:creationId xmlns:a16="http://schemas.microsoft.com/office/drawing/2014/main" id="{A8832B28-65D9-6C47-AF00-70511DE83928}"/>
              </a:ext>
            </a:extLst>
          </p:cNvPr>
          <p:cNvSpPr/>
          <p:nvPr/>
        </p:nvSpPr>
        <p:spPr>
          <a:xfrm>
            <a:off x="1907701" y="225345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2" name="Šipka: doleva 181">
            <a:extLst>
              <a:ext uri="{FF2B5EF4-FFF2-40B4-BE49-F238E27FC236}">
                <a16:creationId xmlns:a16="http://schemas.microsoft.com/office/drawing/2014/main" id="{84F26612-C0AF-3FF0-3367-49B050888BBB}"/>
              </a:ext>
            </a:extLst>
          </p:cNvPr>
          <p:cNvSpPr/>
          <p:nvPr/>
        </p:nvSpPr>
        <p:spPr>
          <a:xfrm>
            <a:off x="1907700" y="241296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4" name="Šipka: doleva 183">
            <a:extLst>
              <a:ext uri="{FF2B5EF4-FFF2-40B4-BE49-F238E27FC236}">
                <a16:creationId xmlns:a16="http://schemas.microsoft.com/office/drawing/2014/main" id="{DEE6A975-F3C3-39AB-98A6-8FBB55D1F4FA}"/>
              </a:ext>
            </a:extLst>
          </p:cNvPr>
          <p:cNvSpPr/>
          <p:nvPr/>
        </p:nvSpPr>
        <p:spPr>
          <a:xfrm>
            <a:off x="1907699" y="284931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6" name="Šipka: doleva 185">
            <a:extLst>
              <a:ext uri="{FF2B5EF4-FFF2-40B4-BE49-F238E27FC236}">
                <a16:creationId xmlns:a16="http://schemas.microsoft.com/office/drawing/2014/main" id="{AAB05970-93DA-2E64-749D-F53133A86B71}"/>
              </a:ext>
            </a:extLst>
          </p:cNvPr>
          <p:cNvSpPr/>
          <p:nvPr/>
        </p:nvSpPr>
        <p:spPr>
          <a:xfrm>
            <a:off x="1907698" y="2996777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88" name="Šipka: doleva 187">
            <a:extLst>
              <a:ext uri="{FF2B5EF4-FFF2-40B4-BE49-F238E27FC236}">
                <a16:creationId xmlns:a16="http://schemas.microsoft.com/office/drawing/2014/main" id="{DA7DC25F-225D-ABC6-9D20-8ACCF2B5F605}"/>
              </a:ext>
            </a:extLst>
          </p:cNvPr>
          <p:cNvSpPr/>
          <p:nvPr/>
        </p:nvSpPr>
        <p:spPr>
          <a:xfrm>
            <a:off x="1908668" y="313352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0" name="Šipka: doleva 189">
            <a:extLst>
              <a:ext uri="{FF2B5EF4-FFF2-40B4-BE49-F238E27FC236}">
                <a16:creationId xmlns:a16="http://schemas.microsoft.com/office/drawing/2014/main" id="{CE3BFD90-2355-D582-ACAA-EFDD1674473D}"/>
              </a:ext>
            </a:extLst>
          </p:cNvPr>
          <p:cNvSpPr/>
          <p:nvPr/>
        </p:nvSpPr>
        <p:spPr>
          <a:xfrm>
            <a:off x="1909063" y="328750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2" name="Šipka: doleva 191">
            <a:extLst>
              <a:ext uri="{FF2B5EF4-FFF2-40B4-BE49-F238E27FC236}">
                <a16:creationId xmlns:a16="http://schemas.microsoft.com/office/drawing/2014/main" id="{9F6AC418-8E3F-8A99-6797-D426947CDC96}"/>
              </a:ext>
            </a:extLst>
          </p:cNvPr>
          <p:cNvSpPr/>
          <p:nvPr/>
        </p:nvSpPr>
        <p:spPr>
          <a:xfrm>
            <a:off x="1905175" y="3758490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194" name="Šipka: doleva 193">
            <a:extLst>
              <a:ext uri="{FF2B5EF4-FFF2-40B4-BE49-F238E27FC236}">
                <a16:creationId xmlns:a16="http://schemas.microsoft.com/office/drawing/2014/main" id="{9F13CA12-D494-0938-2232-9F312272B952}"/>
              </a:ext>
            </a:extLst>
          </p:cNvPr>
          <p:cNvSpPr/>
          <p:nvPr/>
        </p:nvSpPr>
        <p:spPr>
          <a:xfrm>
            <a:off x="1902653" y="3894816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201" name="Volný tvar: obrazec 200">
            <a:extLst>
              <a:ext uri="{FF2B5EF4-FFF2-40B4-BE49-F238E27FC236}">
                <a16:creationId xmlns:a16="http://schemas.microsoft.com/office/drawing/2014/main" id="{4F16391D-81CC-DD78-41DE-E6C054957B14}"/>
              </a:ext>
            </a:extLst>
          </p:cNvPr>
          <p:cNvSpPr/>
          <p:nvPr/>
        </p:nvSpPr>
        <p:spPr>
          <a:xfrm>
            <a:off x="3900761" y="4766720"/>
            <a:ext cx="2860040" cy="334432"/>
          </a:xfrm>
          <a:custGeom>
            <a:avLst/>
            <a:gdLst>
              <a:gd name="csX0" fmla="*/ 2860040 w 2860040"/>
              <a:gd name="csY0" fmla="*/ 0 h 334432"/>
              <a:gd name="csX1" fmla="*/ 2854960 w 2860040"/>
              <a:gd name="csY1" fmla="*/ 172720 h 334432"/>
              <a:gd name="csX2" fmla="*/ 2844800 w 2860040"/>
              <a:gd name="csY2" fmla="*/ 203200 h 334432"/>
              <a:gd name="csX3" fmla="*/ 2829560 w 2860040"/>
              <a:gd name="csY3" fmla="*/ 213360 h 334432"/>
              <a:gd name="csX4" fmla="*/ 2804160 w 2860040"/>
              <a:gd name="csY4" fmla="*/ 238760 h 334432"/>
              <a:gd name="csX5" fmla="*/ 2778760 w 2860040"/>
              <a:gd name="csY5" fmla="*/ 264160 h 334432"/>
              <a:gd name="csX6" fmla="*/ 2763520 w 2860040"/>
              <a:gd name="csY6" fmla="*/ 269240 h 334432"/>
              <a:gd name="csX7" fmla="*/ 2667000 w 2860040"/>
              <a:gd name="csY7" fmla="*/ 274320 h 334432"/>
              <a:gd name="csX8" fmla="*/ 2611120 w 2860040"/>
              <a:gd name="csY8" fmla="*/ 279400 h 334432"/>
              <a:gd name="csX9" fmla="*/ 2413000 w 2860040"/>
              <a:gd name="csY9" fmla="*/ 294640 h 334432"/>
              <a:gd name="csX10" fmla="*/ 2306320 w 2860040"/>
              <a:gd name="csY10" fmla="*/ 274320 h 334432"/>
              <a:gd name="csX11" fmla="*/ 2225040 w 2860040"/>
              <a:gd name="csY11" fmla="*/ 264160 h 334432"/>
              <a:gd name="csX12" fmla="*/ 2153920 w 2860040"/>
              <a:gd name="csY12" fmla="*/ 269240 h 334432"/>
              <a:gd name="csX13" fmla="*/ 2128520 w 2860040"/>
              <a:gd name="csY13" fmla="*/ 274320 h 334432"/>
              <a:gd name="csX14" fmla="*/ 1935480 w 2860040"/>
              <a:gd name="csY14" fmla="*/ 279400 h 334432"/>
              <a:gd name="csX15" fmla="*/ 1823720 w 2860040"/>
              <a:gd name="csY15" fmla="*/ 279400 h 334432"/>
              <a:gd name="csX16" fmla="*/ 1513840 w 2860040"/>
              <a:gd name="csY16" fmla="*/ 284480 h 334432"/>
              <a:gd name="csX17" fmla="*/ 1361440 w 2860040"/>
              <a:gd name="csY17" fmla="*/ 289560 h 334432"/>
              <a:gd name="csX18" fmla="*/ 1259840 w 2860040"/>
              <a:gd name="csY18" fmla="*/ 284480 h 334432"/>
              <a:gd name="csX19" fmla="*/ 1137920 w 2860040"/>
              <a:gd name="csY19" fmla="*/ 294640 h 334432"/>
              <a:gd name="csX20" fmla="*/ 1117600 w 2860040"/>
              <a:gd name="csY20" fmla="*/ 299720 h 334432"/>
              <a:gd name="csX21" fmla="*/ 767080 w 2860040"/>
              <a:gd name="csY21" fmla="*/ 289560 h 334432"/>
              <a:gd name="csX22" fmla="*/ 711200 w 2860040"/>
              <a:gd name="csY22" fmla="*/ 279400 h 334432"/>
              <a:gd name="csX23" fmla="*/ 650240 w 2860040"/>
              <a:gd name="csY23" fmla="*/ 284480 h 334432"/>
              <a:gd name="csX24" fmla="*/ 635000 w 2860040"/>
              <a:gd name="csY24" fmla="*/ 289560 h 334432"/>
              <a:gd name="csX25" fmla="*/ 609600 w 2860040"/>
              <a:gd name="csY25" fmla="*/ 304800 h 334432"/>
              <a:gd name="csX26" fmla="*/ 568960 w 2860040"/>
              <a:gd name="csY26" fmla="*/ 320040 h 334432"/>
              <a:gd name="csX27" fmla="*/ 447040 w 2860040"/>
              <a:gd name="csY27" fmla="*/ 325120 h 334432"/>
              <a:gd name="csX28" fmla="*/ 213360 w 2860040"/>
              <a:gd name="csY28" fmla="*/ 325120 h 334432"/>
              <a:gd name="csX29" fmla="*/ 172720 w 2860040"/>
              <a:gd name="csY29" fmla="*/ 314960 h 334432"/>
              <a:gd name="csX30" fmla="*/ 137160 w 2860040"/>
              <a:gd name="csY30" fmla="*/ 309880 h 334432"/>
              <a:gd name="csX31" fmla="*/ 106680 w 2860040"/>
              <a:gd name="csY31" fmla="*/ 299720 h 334432"/>
              <a:gd name="csX32" fmla="*/ 81280 w 2860040"/>
              <a:gd name="csY32" fmla="*/ 274320 h 334432"/>
              <a:gd name="csX33" fmla="*/ 45720 w 2860040"/>
              <a:gd name="csY33" fmla="*/ 248920 h 334432"/>
              <a:gd name="csX34" fmla="*/ 30480 w 2860040"/>
              <a:gd name="csY34" fmla="*/ 243840 h 334432"/>
              <a:gd name="csX35" fmla="*/ 15240 w 2860040"/>
              <a:gd name="csY35" fmla="*/ 172720 h 334432"/>
              <a:gd name="csX36" fmla="*/ 10160 w 2860040"/>
              <a:gd name="csY36" fmla="*/ 157480 h 334432"/>
              <a:gd name="csX37" fmla="*/ 5080 w 2860040"/>
              <a:gd name="csY37" fmla="*/ 137160 h 334432"/>
              <a:gd name="csX38" fmla="*/ 0 w 2860040"/>
              <a:gd name="csY38" fmla="*/ 50800 h 334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2860040" h="334432">
                <a:moveTo>
                  <a:pt x="2860040" y="0"/>
                </a:moveTo>
                <a:cubicBezTo>
                  <a:pt x="2858347" y="57573"/>
                  <a:pt x="2859268" y="115283"/>
                  <a:pt x="2854960" y="172720"/>
                </a:cubicBezTo>
                <a:cubicBezTo>
                  <a:pt x="2854159" y="183400"/>
                  <a:pt x="2850476" y="194118"/>
                  <a:pt x="2844800" y="203200"/>
                </a:cubicBezTo>
                <a:cubicBezTo>
                  <a:pt x="2841564" y="208377"/>
                  <a:pt x="2834640" y="209973"/>
                  <a:pt x="2829560" y="213360"/>
                </a:cubicBezTo>
                <a:cubicBezTo>
                  <a:pt x="2804673" y="263135"/>
                  <a:pt x="2835305" y="213844"/>
                  <a:pt x="2804160" y="238760"/>
                </a:cubicBezTo>
                <a:cubicBezTo>
                  <a:pt x="2770293" y="265853"/>
                  <a:pt x="2819400" y="243840"/>
                  <a:pt x="2778760" y="264160"/>
                </a:cubicBezTo>
                <a:cubicBezTo>
                  <a:pt x="2773971" y="266555"/>
                  <a:pt x="2768853" y="268755"/>
                  <a:pt x="2763520" y="269240"/>
                </a:cubicBezTo>
                <a:cubicBezTo>
                  <a:pt x="2731434" y="272157"/>
                  <a:pt x="2699147" y="272177"/>
                  <a:pt x="2667000" y="274320"/>
                </a:cubicBezTo>
                <a:cubicBezTo>
                  <a:pt x="2648338" y="275564"/>
                  <a:pt x="2629747" y="277707"/>
                  <a:pt x="2611120" y="279400"/>
                </a:cubicBezTo>
                <a:cubicBezTo>
                  <a:pt x="2539374" y="297337"/>
                  <a:pt x="2545356" y="297185"/>
                  <a:pt x="2413000" y="294640"/>
                </a:cubicBezTo>
                <a:cubicBezTo>
                  <a:pt x="2261716" y="291731"/>
                  <a:pt x="2368863" y="283255"/>
                  <a:pt x="2306320" y="274320"/>
                </a:cubicBezTo>
                <a:cubicBezTo>
                  <a:pt x="2135383" y="249900"/>
                  <a:pt x="2338817" y="283123"/>
                  <a:pt x="2225040" y="264160"/>
                </a:cubicBezTo>
                <a:cubicBezTo>
                  <a:pt x="2201333" y="265853"/>
                  <a:pt x="2177556" y="266752"/>
                  <a:pt x="2153920" y="269240"/>
                </a:cubicBezTo>
                <a:cubicBezTo>
                  <a:pt x="2145333" y="270144"/>
                  <a:pt x="2137145" y="273919"/>
                  <a:pt x="2128520" y="274320"/>
                </a:cubicBezTo>
                <a:cubicBezTo>
                  <a:pt x="2064221" y="277311"/>
                  <a:pt x="1999827" y="277707"/>
                  <a:pt x="1935480" y="279400"/>
                </a:cubicBezTo>
                <a:cubicBezTo>
                  <a:pt x="1887002" y="295559"/>
                  <a:pt x="1941672" y="279400"/>
                  <a:pt x="1823720" y="279400"/>
                </a:cubicBezTo>
                <a:cubicBezTo>
                  <a:pt x="1720413" y="279400"/>
                  <a:pt x="1617133" y="282787"/>
                  <a:pt x="1513840" y="284480"/>
                </a:cubicBezTo>
                <a:cubicBezTo>
                  <a:pt x="1454334" y="314233"/>
                  <a:pt x="1499798" y="295576"/>
                  <a:pt x="1361440" y="289560"/>
                </a:cubicBezTo>
                <a:lnTo>
                  <a:pt x="1259840" y="284480"/>
                </a:lnTo>
                <a:cubicBezTo>
                  <a:pt x="1219200" y="287867"/>
                  <a:pt x="1178469" y="290295"/>
                  <a:pt x="1137920" y="294640"/>
                </a:cubicBezTo>
                <a:cubicBezTo>
                  <a:pt x="1130978" y="295384"/>
                  <a:pt x="1124582" y="299720"/>
                  <a:pt x="1117600" y="299720"/>
                </a:cubicBezTo>
                <a:cubicBezTo>
                  <a:pt x="1084877" y="299720"/>
                  <a:pt x="811135" y="290937"/>
                  <a:pt x="767080" y="289560"/>
                </a:cubicBezTo>
                <a:cubicBezTo>
                  <a:pt x="745648" y="282416"/>
                  <a:pt x="739921" y="279400"/>
                  <a:pt x="711200" y="279400"/>
                </a:cubicBezTo>
                <a:cubicBezTo>
                  <a:pt x="690810" y="279400"/>
                  <a:pt x="670560" y="282787"/>
                  <a:pt x="650240" y="284480"/>
                </a:cubicBezTo>
                <a:cubicBezTo>
                  <a:pt x="645160" y="286173"/>
                  <a:pt x="639789" y="287165"/>
                  <a:pt x="635000" y="289560"/>
                </a:cubicBezTo>
                <a:cubicBezTo>
                  <a:pt x="626169" y="293976"/>
                  <a:pt x="618231" y="300005"/>
                  <a:pt x="609600" y="304800"/>
                </a:cubicBezTo>
                <a:cubicBezTo>
                  <a:pt x="597153" y="311715"/>
                  <a:pt x="583611" y="318993"/>
                  <a:pt x="568960" y="320040"/>
                </a:cubicBezTo>
                <a:cubicBezTo>
                  <a:pt x="528388" y="322938"/>
                  <a:pt x="487680" y="323427"/>
                  <a:pt x="447040" y="325120"/>
                </a:cubicBezTo>
                <a:cubicBezTo>
                  <a:pt x="352717" y="340841"/>
                  <a:pt x="407193" y="333735"/>
                  <a:pt x="213360" y="325120"/>
                </a:cubicBezTo>
                <a:cubicBezTo>
                  <a:pt x="180976" y="323681"/>
                  <a:pt x="197226" y="319861"/>
                  <a:pt x="172720" y="314960"/>
                </a:cubicBezTo>
                <a:cubicBezTo>
                  <a:pt x="160979" y="312612"/>
                  <a:pt x="149013" y="311573"/>
                  <a:pt x="137160" y="309880"/>
                </a:cubicBezTo>
                <a:cubicBezTo>
                  <a:pt x="127000" y="306493"/>
                  <a:pt x="112621" y="308631"/>
                  <a:pt x="106680" y="299720"/>
                </a:cubicBezTo>
                <a:cubicBezTo>
                  <a:pt x="91902" y="277553"/>
                  <a:pt x="102832" y="289714"/>
                  <a:pt x="81280" y="274320"/>
                </a:cubicBezTo>
                <a:cubicBezTo>
                  <a:pt x="75911" y="270485"/>
                  <a:pt x="53701" y="252911"/>
                  <a:pt x="45720" y="248920"/>
                </a:cubicBezTo>
                <a:cubicBezTo>
                  <a:pt x="40931" y="246525"/>
                  <a:pt x="35560" y="245533"/>
                  <a:pt x="30480" y="243840"/>
                </a:cubicBezTo>
                <a:cubicBezTo>
                  <a:pt x="10976" y="185327"/>
                  <a:pt x="28057" y="243212"/>
                  <a:pt x="15240" y="172720"/>
                </a:cubicBezTo>
                <a:cubicBezTo>
                  <a:pt x="14282" y="167452"/>
                  <a:pt x="11631" y="162629"/>
                  <a:pt x="10160" y="157480"/>
                </a:cubicBezTo>
                <a:cubicBezTo>
                  <a:pt x="8242" y="150767"/>
                  <a:pt x="6773" y="143933"/>
                  <a:pt x="5080" y="137160"/>
                </a:cubicBezTo>
                <a:lnTo>
                  <a:pt x="0" y="5080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" name="Stužka: nakloněná nahoru 2">
            <a:extLst>
              <a:ext uri="{FF2B5EF4-FFF2-40B4-BE49-F238E27FC236}">
                <a16:creationId xmlns:a16="http://schemas.microsoft.com/office/drawing/2014/main" id="{A89FDC93-FA7D-374D-BB91-15998B76CD0E}"/>
              </a:ext>
            </a:extLst>
          </p:cNvPr>
          <p:cNvSpPr/>
          <p:nvPr/>
        </p:nvSpPr>
        <p:spPr>
          <a:xfrm>
            <a:off x="2971793" y="688831"/>
            <a:ext cx="4029002" cy="549500"/>
          </a:xfrm>
          <a:prstGeom prst="ribbon2">
            <a:avLst>
              <a:gd name="adj1" fmla="val 16667"/>
              <a:gd name="adj2" fmla="val 75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The End</a:t>
            </a:r>
            <a:br>
              <a:rPr lang="en-US" sz="1200" dirty="0"/>
            </a:br>
            <a:r>
              <a:rPr lang="en-US" sz="1200" dirty="0"/>
              <a:t>(returning from </a:t>
            </a:r>
            <a:r>
              <a:rPr lang="en-US" sz="1200" dirty="0">
                <a:latin typeface="Consolas" panose="020B0609020204030204" pitchFamily="49" charset="0"/>
              </a:rPr>
              <a:t>Main</a:t>
            </a:r>
            <a:r>
              <a:rPr lang="en-US" sz="1200" dirty="0"/>
              <a:t> method is not shown)</a:t>
            </a:r>
            <a:endParaRPr lang="cs-CZ" sz="1200" dirty="0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CA476D8F-B242-B737-400D-4A845601FA52}"/>
              </a:ext>
            </a:extLst>
          </p:cNvPr>
          <p:cNvSpPr/>
          <p:nvPr/>
        </p:nvSpPr>
        <p:spPr>
          <a:xfrm rot="2700000">
            <a:off x="2168080" y="1018212"/>
            <a:ext cx="284455" cy="159510"/>
          </a:xfrm>
          <a:prstGeom prst="leftArrow">
            <a:avLst>
              <a:gd name="adj1" fmla="val 78195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787DFD2F-0749-369E-B5D5-911CE893ED63}"/>
              </a:ext>
            </a:extLst>
          </p:cNvPr>
          <p:cNvSpPr/>
          <p:nvPr/>
        </p:nvSpPr>
        <p:spPr>
          <a:xfrm>
            <a:off x="2427000" y="1205778"/>
            <a:ext cx="144016" cy="14332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100">
              <a:solidFill>
                <a:schemeClr val="dk1"/>
              </a:solidFill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550C6EB-E35D-BB40-9299-42CF4E6565B8}"/>
              </a:ext>
            </a:extLst>
          </p:cNvPr>
          <p:cNvSpPr/>
          <p:nvPr/>
        </p:nvSpPr>
        <p:spPr>
          <a:xfrm>
            <a:off x="8377917" y="5476756"/>
            <a:ext cx="29853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latin typeface="Consolas" panose="020B0609020204030204" pitchFamily="49" charset="0"/>
              </a:rPr>
              <a:t>4B</a:t>
            </a:r>
            <a:endParaRPr lang="cs-CZ" sz="900" noProof="1">
              <a:latin typeface="Consolas" panose="020B0609020204030204" pitchFamily="49" charset="0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5A56CEBE-8CF1-884F-5DEB-03D4544BDA98}"/>
              </a:ext>
            </a:extLst>
          </p:cNvPr>
          <p:cNvSpPr/>
          <p:nvPr/>
        </p:nvSpPr>
        <p:spPr>
          <a:xfrm>
            <a:off x="8377917" y="5813989"/>
            <a:ext cx="576064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54000" rIns="0" rtlCol="0" anchor="ctr"/>
          <a:lstStyle/>
          <a:p>
            <a:pPr algn="ctr"/>
            <a:r>
              <a:rPr lang="en-US" sz="900" noProof="1">
                <a:solidFill>
                  <a:schemeClr val="dk1"/>
                </a:solidFill>
                <a:latin typeface="Consolas" panose="020B0609020204030204" pitchFamily="49" charset="0"/>
              </a:rPr>
              <a:t>8B</a:t>
            </a:r>
            <a:endParaRPr lang="cs-CZ" sz="900" noProof="1">
              <a:solidFill>
                <a:schemeClr val="dk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D88EB9-C54C-3BC4-3CAD-278CD8289CB5}"/>
              </a:ext>
            </a:extLst>
          </p:cNvPr>
          <p:cNvSpPr txBox="1"/>
          <p:nvPr/>
        </p:nvSpPr>
        <p:spPr>
          <a:xfrm>
            <a:off x="7449958" y="5589334"/>
            <a:ext cx="100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+mn-lt"/>
              </a:rPr>
              <a:t>Data sizes used</a:t>
            </a:r>
            <a:br>
              <a:rPr lang="en-US" sz="1000" dirty="0">
                <a:latin typeface="+mn-lt"/>
              </a:rPr>
            </a:br>
            <a:r>
              <a:rPr lang="en-US" sz="1000" dirty="0">
                <a:latin typeface="+mn-lt"/>
              </a:rPr>
              <a:t>in the diagram:</a:t>
            </a:r>
            <a:endParaRPr lang="cs-CZ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8591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59BEF94-DE82-4486-5A94-4E088D66D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" y="0"/>
            <a:ext cx="8949690" cy="6858000"/>
          </a:xfrm>
          <a:prstGeom prst="rect">
            <a:avLst/>
          </a:prstGeom>
        </p:spPr>
      </p:pic>
      <p:sp>
        <p:nvSpPr>
          <p:cNvPr id="2" name="Stužka: nakloněná nahoru 1">
            <a:extLst>
              <a:ext uri="{FF2B5EF4-FFF2-40B4-BE49-F238E27FC236}">
                <a16:creationId xmlns:a16="http://schemas.microsoft.com/office/drawing/2014/main" id="{0CA3F607-8FEB-AAB9-F78B-B37A4B8C867F}"/>
              </a:ext>
            </a:extLst>
          </p:cNvPr>
          <p:cNvSpPr/>
          <p:nvPr/>
        </p:nvSpPr>
        <p:spPr>
          <a:xfrm>
            <a:off x="3779912" y="2276872"/>
            <a:ext cx="1944216" cy="599894"/>
          </a:xfrm>
          <a:prstGeom prst="ribbon2">
            <a:avLst>
              <a:gd name="adj1" fmla="val 16667"/>
              <a:gd name="adj2" fmla="val 7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555022040"/>
      </p:ext>
    </p:extLst>
  </p:cSld>
  <p:clrMapOvr>
    <a:masterClrMapping/>
  </p:clrMapOvr>
</p:sld>
</file>

<file path=ppt/theme/theme1.xml><?xml version="1.0" encoding="utf-8"?>
<a:theme xmlns:a="http://schemas.openxmlformats.org/drawingml/2006/main" name="D3S template">
  <a:themeElements>
    <a:clrScheme name="D3S slides color scheme">
      <a:dk1>
        <a:sysClr val="windowText" lastClr="000000"/>
      </a:dk1>
      <a:lt1>
        <a:srgbClr val="FFFFFF"/>
      </a:lt1>
      <a:dk2>
        <a:srgbClr val="7F7F7F"/>
      </a:dk2>
      <a:lt2>
        <a:srgbClr val="F2F2F2"/>
      </a:lt2>
      <a:accent1>
        <a:srgbClr val="00B0F0"/>
      </a:accent1>
      <a:accent2>
        <a:srgbClr val="F79646"/>
      </a:accent2>
      <a:accent3>
        <a:srgbClr val="4BACC6"/>
      </a:accent3>
      <a:accent4>
        <a:srgbClr val="9BBB59"/>
      </a:accent4>
      <a:accent5>
        <a:srgbClr val="C0504D"/>
      </a:accent5>
      <a:accent6>
        <a:srgbClr val="800080"/>
      </a:accent6>
      <a:hlink>
        <a:srgbClr val="00B0F0"/>
      </a:hlink>
      <a:folHlink>
        <a:srgbClr val="4F81BD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D3S template</Template>
  <TotalTime>6726</TotalTime>
  <Words>4289</Words>
  <Application>Microsoft Office PowerPoint</Application>
  <PresentationFormat>Předvádění na obrazovce (4:3)</PresentationFormat>
  <Paragraphs>1124</Paragraphs>
  <Slides>25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Consolas</vt:lpstr>
      <vt:lpstr>Times New Roman</vt:lpstr>
      <vt:lpstr>Verdana</vt:lpstr>
      <vt:lpstr>D3S template</vt:lpstr>
      <vt:lpstr>Programming in C# Language 1st Lecture</vt:lpstr>
      <vt:lpstr>Our Context from Year 1 @ Matfyz</vt:lpstr>
      <vt:lpstr>Our Context from Year 1 @ Matfyz</vt:lpstr>
      <vt:lpstr>Our Context from Year 1 @ Matfyz</vt:lpstr>
      <vt:lpstr>CLI Type System</vt:lpstr>
      <vt:lpstr>Simple Types (are value types)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ClassesVersusStructs.csproj (on 64-bit CPU)</vt:lpstr>
      <vt:lpstr>Prezentace aplikace PowerPoint</vt:lpstr>
    </vt:vector>
  </TitlesOfParts>
  <Company>Sharewood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</dc:title>
  <dc:creator>Pavel Ježek</dc:creator>
  <cp:lastModifiedBy>Pavel Ježek</cp:lastModifiedBy>
  <cp:revision>122</cp:revision>
  <dcterms:created xsi:type="dcterms:W3CDTF">2006-10-10T18:27:24Z</dcterms:created>
  <dcterms:modified xsi:type="dcterms:W3CDTF">2026-10-02T16:16:54Z</dcterms:modified>
</cp:coreProperties>
</file>