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7"/>
  </p:notesMasterIdLst>
  <p:sldIdLst>
    <p:sldId id="256" r:id="rId2"/>
    <p:sldId id="618" r:id="rId3"/>
    <p:sldId id="619" r:id="rId4"/>
    <p:sldId id="620" r:id="rId5"/>
    <p:sldId id="621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1A60F"/>
    <a:srgbClr val="DF602D"/>
    <a:srgbClr val="DE2E2E"/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209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7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2686F79-FECC-4B21-86A3-871AD0B7AE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/>
          <a:lstStyle/>
          <a:p>
            <a:r>
              <a:rPr lang="en-US" sz="2800" dirty="0"/>
              <a:t>Advanced C# Programming</a:t>
            </a:r>
            <a:br>
              <a:rPr lang="en-US" sz="2800" dirty="0"/>
            </a:br>
            <a:r>
              <a:rPr lang="en-US" sz="2800" dirty="0"/>
              <a:t>12</a:t>
            </a:r>
            <a:r>
              <a:rPr lang="cs-CZ" sz="2800" dirty="0"/>
              <a:t>B</a:t>
            </a:r>
            <a:r>
              <a:rPr lang="en-US" sz="2800" dirty="0"/>
              <a:t> EXTENDED TRACK Lecture</a:t>
            </a:r>
            <a:br>
              <a:rPr lang="en-US" sz="2800" dirty="0"/>
            </a:br>
            <a:r>
              <a:rPr lang="en-US" sz="1600" dirty="0"/>
              <a:t>(Originally 2017/2018: Advanced .NET Programming I</a:t>
            </a:r>
            <a:br>
              <a:rPr lang="en-US" sz="1600" dirty="0"/>
            </a:br>
            <a:r>
              <a:rPr lang="en-US" sz="1600" dirty="0"/>
              <a:t>1</a:t>
            </a:r>
            <a:r>
              <a:rPr lang="cs-CZ" sz="1600" dirty="0"/>
              <a:t>3</a:t>
            </a:r>
            <a:r>
              <a:rPr lang="en-US" sz="1600" baseline="30000" dirty="0" err="1"/>
              <a:t>th</a:t>
            </a:r>
            <a:r>
              <a:rPr lang="en-US" sz="1600" dirty="0"/>
              <a:t> Lecture)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System.Collections.Concurrent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08" y="1196752"/>
            <a:ext cx="8749480" cy="223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544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/>
              </a:rPr>
              <a:t>System.Collections.Immutable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ImmutableArray</a:t>
            </a:r>
            <a:r>
              <a:rPr lang="cs-CZ" sz="2800" dirty="0">
                <a:latin typeface="Consolas" panose="020B0609020204030204" pitchFamily="49" charset="0"/>
                <a:cs typeface="Consolas" panose="020B0609020204030204" pitchFamily="49" charset="0"/>
              </a:rPr>
              <a:t>&lt;T&gt;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ImmutableDictionary</a:t>
            </a:r>
            <a:r>
              <a:rPr lang="cs-CZ" sz="2800" dirty="0">
                <a:latin typeface="Consolas" panose="020B0609020204030204" pitchFamily="49" charset="0"/>
                <a:cs typeface="Consolas" panose="020B0609020204030204" pitchFamily="49" charset="0"/>
              </a:rPr>
              <a:t>&lt;T&gt;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ImmutableHashSet</a:t>
            </a:r>
            <a:r>
              <a:rPr lang="cs-CZ" sz="2800" dirty="0">
                <a:latin typeface="Consolas" panose="020B0609020204030204" pitchFamily="49" charset="0"/>
                <a:cs typeface="Consolas" panose="020B0609020204030204" pitchFamily="49" charset="0"/>
              </a:rPr>
              <a:t>&lt;T&gt;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ImmutableList</a:t>
            </a:r>
            <a:r>
              <a:rPr lang="cs-CZ" sz="2800" dirty="0">
                <a:latin typeface="Consolas" panose="020B0609020204030204" pitchFamily="49" charset="0"/>
                <a:cs typeface="Consolas" panose="020B0609020204030204" pitchFamily="49" charset="0"/>
              </a:rPr>
              <a:t>&lt;T&gt;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ImmutableQueue</a:t>
            </a:r>
            <a:r>
              <a:rPr lang="cs-CZ" sz="2800" dirty="0">
                <a:latin typeface="Consolas" panose="020B0609020204030204" pitchFamily="49" charset="0"/>
                <a:cs typeface="Consolas" panose="020B0609020204030204" pitchFamily="49" charset="0"/>
              </a:rPr>
              <a:t>&lt;T&gt;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ImmutableSortedDictionary</a:t>
            </a:r>
            <a:r>
              <a:rPr lang="cs-CZ" sz="28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cs-CZ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TKey</a:t>
            </a:r>
            <a:r>
              <a:rPr lang="cs-CZ" sz="28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cs-CZ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TValue</a:t>
            </a:r>
            <a:r>
              <a:rPr lang="cs-CZ" sz="28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ImmutableSortedSet</a:t>
            </a:r>
            <a:r>
              <a:rPr lang="cs-CZ" sz="2800" dirty="0">
                <a:latin typeface="Consolas" panose="020B0609020204030204" pitchFamily="49" charset="0"/>
                <a:cs typeface="Consolas" panose="020B0609020204030204" pitchFamily="49" charset="0"/>
              </a:rPr>
              <a:t>&lt;T&gt;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ImmutableStack</a:t>
            </a:r>
            <a:r>
              <a:rPr lang="cs-CZ" sz="2800" dirty="0">
                <a:latin typeface="Consolas" panose="020B0609020204030204" pitchFamily="49" charset="0"/>
                <a:cs typeface="Consolas" panose="020B0609020204030204" pitchFamily="49" charset="0"/>
              </a:rPr>
              <a:t>&lt;T&gt; </a:t>
            </a:r>
          </a:p>
        </p:txBody>
      </p:sp>
    </p:spTree>
    <p:extLst>
      <p:ext uri="{BB962C8B-B14F-4D97-AF65-F5344CB8AC3E}">
        <p14:creationId xmlns:p14="http://schemas.microsoft.com/office/powerpoint/2010/main" val="3818393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/>
              </a:rPr>
              <a:t>System.Collections.Immutable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var list =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ImmutableList.Create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list =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list.Add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first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list =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list.Add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("second");</a:t>
            </a:r>
          </a:p>
          <a:p>
            <a:pPr marL="0" indent="0"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list =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list.Add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third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55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/>
              </a:rPr>
              <a:t>System.Collections.Immutable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var list =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ImmutableList.Create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list =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list.Add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first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list =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list.Add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("second");</a:t>
            </a:r>
          </a:p>
          <a:p>
            <a:pPr marL="0" indent="0"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list =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list.Add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third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var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builder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ImmutableList.CreateBuilder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builder.Add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first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builder.Add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("second");</a:t>
            </a:r>
          </a:p>
          <a:p>
            <a:pPr marL="0" indent="0">
              <a:buNone/>
            </a:pP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builder.Add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third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var list = </a:t>
            </a:r>
            <a:r>
              <a:rPr lang="cs-CZ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builder.ToImmutable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cs-CZ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3212976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911115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34336</TotalTime>
  <Words>238</Words>
  <Application>Microsoft Office PowerPoint</Application>
  <PresentationFormat>Předvádění na obrazovce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Consolas</vt:lpstr>
      <vt:lpstr>Times New Roman</vt:lpstr>
      <vt:lpstr>Verdana</vt:lpstr>
      <vt:lpstr>D3S template</vt:lpstr>
      <vt:lpstr>Advanced C# Programming 12B EXTENDED TRACK Lecture (Originally 2017/2018: Advanced .NET Programming I 13th Lecture)</vt:lpstr>
      <vt:lpstr>System.Collections.Concurrent</vt:lpstr>
      <vt:lpstr>System.Collections.Immutable </vt:lpstr>
      <vt:lpstr>System.Collections.Immutable</vt:lpstr>
      <vt:lpstr>System.Collections.Immutable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222</cp:revision>
  <dcterms:created xsi:type="dcterms:W3CDTF">2006-10-10T18:27:24Z</dcterms:created>
  <dcterms:modified xsi:type="dcterms:W3CDTF">2023-05-21T11:24:26Z</dcterms:modified>
</cp:coreProperties>
</file>