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sldIdLst>
    <p:sldId id="256" r:id="rId2"/>
    <p:sldId id="422" r:id="rId3"/>
    <p:sldId id="423" r:id="rId4"/>
    <p:sldId id="510" r:id="rId5"/>
    <p:sldId id="424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/>
              <a:t>Programming</a:t>
            </a:r>
            <a:br>
              <a:rPr lang="en-US" sz="2800" dirty="0"/>
            </a:br>
            <a:r>
              <a:rPr lang="cs-CZ" sz="2800" dirty="0"/>
              <a:t>2</a:t>
            </a:r>
            <a:r>
              <a:rPr lang="cs-CZ" sz="2800" baseline="30000" dirty="0"/>
              <a:t>nd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00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Overloading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Search:</a:t>
            </a:r>
          </a:p>
          <a:p>
            <a:pPr marL="0" indent="0">
              <a:buNone/>
            </a:pPr>
            <a:r>
              <a:rPr lang="en-US" sz="2000" dirty="0"/>
              <a:t>1) </a:t>
            </a:r>
            <a:r>
              <a:rPr lang="en-US" sz="2000" b="1" dirty="0"/>
              <a:t>By arity</a:t>
            </a:r>
          </a:p>
          <a:p>
            <a:pPr marL="0" indent="0">
              <a:buNone/>
            </a:pPr>
            <a:r>
              <a:rPr lang="en-US" sz="2000" dirty="0"/>
              <a:t>2A) </a:t>
            </a:r>
            <a:r>
              <a:rPr lang="en-US" sz="2000" i="1" dirty="0"/>
              <a:t>Not found?</a:t>
            </a:r>
            <a:r>
              <a:rPr lang="en-US" sz="2000" dirty="0"/>
              <a:t> Move to upper context and repeat 1)</a:t>
            </a:r>
          </a:p>
          <a:p>
            <a:pPr marL="0" indent="0">
              <a:buNone/>
            </a:pPr>
            <a:r>
              <a:rPr lang="en-US" sz="2000" dirty="0"/>
              <a:t>2B) </a:t>
            </a:r>
            <a:r>
              <a:rPr lang="en-US" sz="2000" i="1" dirty="0"/>
              <a:t>Found?</a:t>
            </a:r>
            <a:r>
              <a:rPr lang="en-US" sz="2000" dirty="0"/>
              <a:t> </a:t>
            </a:r>
            <a:r>
              <a:rPr lang="en-US" sz="2000" b="1" dirty="0"/>
              <a:t>By type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0505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6712"/>
          </a:xfrm>
        </p:spPr>
        <p:txBody>
          <a:bodyPr>
            <a:normAutofit/>
          </a:bodyPr>
          <a:lstStyle/>
          <a:p>
            <a:r>
              <a:rPr lang="en-US" dirty="0"/>
              <a:t>Crossing Value/Reference Type Boundary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1128978" y="4140064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0" name="Zaoblený obdélník 49"/>
          <p:cNvSpPr/>
          <p:nvPr/>
        </p:nvSpPr>
        <p:spPr>
          <a:xfrm>
            <a:off x="3008615" y="5735846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3723871" y="4838603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3506098" y="4280882"/>
            <a:ext cx="994966" cy="259897"/>
          </a:xfrm>
          <a:prstGeom prst="roundRect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un/boxing</a:t>
            </a:r>
          </a:p>
        </p:txBody>
      </p:sp>
    </p:spTree>
    <p:extLst>
      <p:ext uri="{BB962C8B-B14F-4D97-AF65-F5344CB8AC3E}">
        <p14:creationId xmlns:p14="http://schemas.microsoft.com/office/powerpoint/2010/main" val="252345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Overloading and Fragile Base Class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179512" y="1052736"/>
            <a:ext cx="8496944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using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System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 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public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class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A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public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void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f(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int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i)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    </a:t>
            </a:r>
            <a:r>
              <a:rPr lang="cs-CZ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Console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.WriteLine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</a:t>
            </a:r>
            <a:r>
              <a:rPr lang="cs-CZ" sz="1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"</a:t>
            </a:r>
            <a:r>
              <a:rPr lang="cs-CZ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A.f</a:t>
            </a:r>
            <a:r>
              <a:rPr lang="cs-CZ" sz="1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</a:t>
            </a:r>
            <a:r>
              <a:rPr lang="cs-CZ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int</a:t>
            </a:r>
            <a:r>
              <a:rPr lang="cs-CZ" sz="1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)"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);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 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public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class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: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A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public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void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f(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double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d)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    </a:t>
            </a:r>
            <a:r>
              <a:rPr lang="cs-CZ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Console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.WriteLine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</a:t>
            </a:r>
            <a:r>
              <a:rPr lang="cs-CZ" sz="1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"</a:t>
            </a:r>
            <a:r>
              <a:rPr lang="cs-CZ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B.f</a:t>
            </a:r>
            <a:r>
              <a:rPr lang="cs-CZ" sz="11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(double)"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);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 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public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void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Test()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    f(1);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 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class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Program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</a:t>
            </a:r>
            <a:r>
              <a:rPr lang="cs-CZ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static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void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Main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string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[] 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args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) {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   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= </a:t>
            </a:r>
            <a:r>
              <a:rPr lang="cs-CZ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new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</a:t>
            </a:r>
            <a:r>
              <a:rPr lang="cs-CZ" sz="11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();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    </a:t>
            </a:r>
            <a:r>
              <a:rPr lang="cs-CZ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b.Test</a:t>
            </a: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();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    }</a:t>
            </a:r>
            <a:endParaRPr lang="cs-CZ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  <a:ea typeface="Calibri"/>
                <a:cs typeface="Times New Roman"/>
              </a:rPr>
              <a:t>}</a:t>
            </a:r>
            <a:endParaRPr lang="cs-CZ" sz="14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196" y="4521920"/>
            <a:ext cx="5252804" cy="233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6300192" y="5157192"/>
            <a:ext cx="165618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941632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39604</TotalTime>
  <Words>387</Words>
  <Application>Microsoft Office PowerPoint</Application>
  <PresentationFormat>Předvádění na obrazovce (4:3)</PresentationFormat>
  <Paragraphs>65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Consolas</vt:lpstr>
      <vt:lpstr>Courier New</vt:lpstr>
      <vt:lpstr>Times New Roman</vt:lpstr>
      <vt:lpstr>Verdana</vt:lpstr>
      <vt:lpstr>D3S template</vt:lpstr>
      <vt:lpstr>Advanced C# Programming 2nd Lecture</vt:lpstr>
      <vt:lpstr>Method Overloading</vt:lpstr>
      <vt:lpstr>Method Overloading</vt:lpstr>
      <vt:lpstr>Crossing Value/Reference Type Boundary</vt:lpstr>
      <vt:lpstr>Method Overloading and Fragile Base Class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226</cp:revision>
  <dcterms:created xsi:type="dcterms:W3CDTF">2006-10-10T18:27:24Z</dcterms:created>
  <dcterms:modified xsi:type="dcterms:W3CDTF">2023-03-02T08:34:02Z</dcterms:modified>
</cp:coreProperties>
</file>