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56" r:id="rId2"/>
    <p:sldId id="500" r:id="rId3"/>
    <p:sldId id="518" r:id="rId4"/>
    <p:sldId id="506" r:id="rId5"/>
    <p:sldId id="507" r:id="rId6"/>
    <p:sldId id="536" r:id="rId7"/>
    <p:sldId id="537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EB11C-1131-491A-97B1-C577B923CA4E}" type="slidenum">
              <a:rPr lang="cs-CZ" smtClean="0">
                <a:latin typeface="Arial" pitchFamily="34" charset="0"/>
              </a:rPr>
              <a:pPr/>
              <a:t>5</a:t>
            </a:fld>
            <a:endParaRPr lang="cs-CZ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FC098-CF80-45B4-8DF2-06DCDC564C65}" type="slidenum">
              <a:rPr lang="cs-CZ" smtClean="0">
                <a:latin typeface="Arial" pitchFamily="34" charset="0"/>
              </a:rPr>
              <a:pPr/>
              <a:t>6</a:t>
            </a:fld>
            <a:endParaRPr lang="cs-CZ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/>
              <a:t>9</a:t>
            </a:r>
            <a:r>
              <a:rPr lang="cs-CZ" sz="2800" baseline="30000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Iterating Over a Tree</a:t>
            </a:r>
          </a:p>
        </p:txBody>
      </p:sp>
      <p:sp>
        <p:nvSpPr>
          <p:cNvPr id="44035" name="Zástupný symbol pro obsah 9"/>
          <p:cNvSpPr>
            <a:spLocks noGrp="1"/>
          </p:cNvSpPr>
          <p:nvPr>
            <p:ph type="body" sz="quarter" idx="13"/>
          </p:nvPr>
        </p:nvSpPr>
        <p:spPr>
          <a:xfrm>
            <a:off x="107504" y="1340768"/>
            <a:ext cx="8568952" cy="5040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IEnumerable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: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GetEnumerator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6" name="Zástupný symbol pro obsah 10"/>
          <p:cNvSpPr>
            <a:spLocks noGrp="1"/>
          </p:cNvSpPr>
          <p:nvPr>
            <p:ph sz="half" idx="4294967295"/>
          </p:nvPr>
        </p:nvSpPr>
        <p:spPr>
          <a:xfrm>
            <a:off x="5105400" y="1428750"/>
            <a:ext cx="4038600" cy="5286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Program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static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Node(14),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15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Node(25),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20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10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);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("{0} ", x);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713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Iterating Over a Tree = “Counter-example”</a:t>
            </a:r>
          </a:p>
        </p:txBody>
      </p:sp>
      <p:sp>
        <p:nvSpPr>
          <p:cNvPr id="44035" name="Zástupný symbol pro obsah 9"/>
          <p:cNvSpPr>
            <a:spLocks noGrp="1"/>
          </p:cNvSpPr>
          <p:nvPr>
            <p:ph type="body" sz="quarter" idx="13"/>
          </p:nvPr>
        </p:nvSpPr>
        <p:spPr>
          <a:xfrm>
            <a:off x="107504" y="1340768"/>
            <a:ext cx="8568952" cy="5040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IEnumerable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: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GetEnumerator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6" name="Zástupný symbol pro obsah 10"/>
          <p:cNvSpPr>
            <a:spLocks noGrp="1"/>
          </p:cNvSpPr>
          <p:nvPr>
            <p:ph sz="half" idx="4294967295"/>
          </p:nvPr>
        </p:nvSpPr>
        <p:spPr>
          <a:xfrm>
            <a:off x="5105400" y="1428750"/>
            <a:ext cx="4038600" cy="5286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Program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static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Node(14),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15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Node(25),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20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10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);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("{0} ", x);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100" b="1" dirty="0">
                <a:cs typeface="Courier New" pitchFamily="49" charset="0"/>
              </a:rPr>
              <a:t>Generates new enumerator for each node in the tree!</a:t>
            </a:r>
            <a:endParaRPr lang="cs-CZ" sz="11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653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22" name="Přímá spojnice 21"/>
          <p:cNvCxnSpPr/>
          <p:nvPr/>
        </p:nvCxnSpPr>
        <p:spPr>
          <a:xfrm>
            <a:off x="2027631" y="2276872"/>
            <a:ext cx="2102024" cy="200401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7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Delegate = Method Type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001000" cy="91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Declaration of a delegate type</a:t>
            </a:r>
          </a:p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rgbClr val="FF0000"/>
                </a:solidFill>
              </a:rPr>
              <a:t>delegate void Notifier (string sender);	</a:t>
            </a:r>
            <a:r>
              <a:rPr lang="en-US" sz="1500"/>
              <a:t>// ordinary method signature </a:t>
            </a:r>
          </a:p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				// with the keyword </a:t>
            </a:r>
            <a:r>
              <a:rPr lang="en-US" sz="1500" i="1"/>
              <a:t>delegate</a:t>
            </a:r>
            <a:endParaRPr lang="en-US" sz="1500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525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Calling a delegate variable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chemeClr val="accent2"/>
                </a:solidFill>
              </a:rPr>
              <a:t>greetings("John");</a:t>
            </a:r>
            <a:r>
              <a:rPr lang="en-US" sz="1500">
                <a:solidFill>
                  <a:srgbClr val="FF0000"/>
                </a:solidFill>
              </a:rPr>
              <a:t>	</a:t>
            </a:r>
            <a:r>
              <a:rPr lang="en-US" sz="1500"/>
              <a:t>// invokes SayHello("John") =&gt; "Hello from John"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85800" y="33528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Assigning a method to a delegate variable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void SayHello(string sender) {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	Console.WriteLine("Hello from " + sender);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}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15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chemeClr val="accent2"/>
                </a:solidFill>
              </a:rPr>
              <a:t>greetings = new Notifier(SayHello);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85800" y="23622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Declaration of a delegate variable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chemeClr val="accent2"/>
                </a:solidFill>
              </a:rPr>
              <a:t>Notifier greetings;</a:t>
            </a:r>
          </a:p>
        </p:txBody>
      </p:sp>
    </p:spTree>
    <p:extLst>
      <p:ext uri="{BB962C8B-B14F-4D97-AF65-F5344CB8AC3E}">
        <p14:creationId xmlns:p14="http://schemas.microsoft.com/office/powerpoint/2010/main" val="9316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utoUpdateAnimBg="0"/>
      <p:bldP spid="179205" grpId="0" autoUpdateAnimBg="0"/>
      <p:bldP spid="179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Generic Delegates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71525" y="1238250"/>
            <a:ext cx="4662488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delegate bool </a:t>
            </a:r>
            <a:r>
              <a:rPr lang="en-US" sz="1400" b="1">
                <a:solidFill>
                  <a:srgbClr val="FF0000"/>
                </a:solidFill>
              </a:rPr>
              <a:t>Check&lt;T&gt;</a:t>
            </a:r>
            <a:r>
              <a:rPr lang="en-US" sz="1400"/>
              <a:t>(T value);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Payment</a:t>
            </a:r>
            <a:r>
              <a:rPr lang="en-US" sz="1400"/>
              <a:t>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DateTime date;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int amount;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Account</a:t>
            </a:r>
            <a:r>
              <a:rPr lang="en-US" sz="1400"/>
              <a:t>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ArrayList payments = new ArrayList();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Add</a:t>
            </a:r>
            <a:r>
              <a:rPr lang="en-US" sz="1400"/>
              <a:t>(Payment p) { payments.Add(p); }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int </a:t>
            </a:r>
            <a:r>
              <a:rPr lang="en-US" sz="1400" b="1"/>
              <a:t>AmountPayed</a:t>
            </a:r>
            <a:r>
              <a:rPr lang="en-US" sz="1400"/>
              <a:t>(</a:t>
            </a:r>
            <a:r>
              <a:rPr lang="en-US" sz="1400">
                <a:solidFill>
                  <a:srgbClr val="FF0000"/>
                </a:solidFill>
              </a:rPr>
              <a:t>Check&lt;Payment&gt; matches</a:t>
            </a:r>
            <a:r>
              <a:rPr lang="en-US" sz="1400"/>
              <a:t>)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int val = 0;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foreach (Payment p in payments)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	if (matches(p)) val += p.amount;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return val;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58825" y="4614863"/>
            <a:ext cx="5862638" cy="124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bool </a:t>
            </a:r>
            <a:r>
              <a:rPr lang="en-US" sz="1400" b="1"/>
              <a:t>PaymentsAfter</a:t>
            </a:r>
            <a:r>
              <a:rPr lang="en-US" sz="1400"/>
              <a:t>(Payment p)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return DateTime.Compare(p.date, myDate) &gt;= 0;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...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myDate = new DateTime(2001, 11, 9);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int val = account.AmountPayed(</a:t>
            </a:r>
            <a:r>
              <a:rPr lang="en-US" sz="1400">
                <a:solidFill>
                  <a:srgbClr val="FF0000"/>
                </a:solidFill>
              </a:rPr>
              <a:t>new Check&lt;Payment&gt;(PaymentsAfter)</a:t>
            </a:r>
            <a:r>
              <a:rPr lang="en-US" sz="1400"/>
              <a:t>);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584825" y="2560638"/>
            <a:ext cx="28892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A check method is passed,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which checks for every Payment,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whether it is eligible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5049838" y="2849563"/>
            <a:ext cx="515937" cy="211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4192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Delegates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delegate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Action()</a:t>
            </a:r>
          </a:p>
          <a:p>
            <a:pPr marL="0" indent="0">
              <a:lnSpc>
                <a:spcPct val="115000"/>
              </a:lnSpc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endParaRPr lang="en-US" sz="16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delegate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Action&lt;T1, T2, T3&gt;(T1 arg1, T2 arg2, T3 arg3)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rgbClr val="000000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delegate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&gt;()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delegate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&lt;T1, T2,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&gt;(T1 arg1, T2 arg2)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delegate </a:t>
            </a:r>
            <a:r>
              <a:rPr lang="en-US" sz="1600" dirty="0" err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Predicate&lt;T&gt;(T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)  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90687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40505</TotalTime>
  <Words>1095</Words>
  <Application>Microsoft Office PowerPoint</Application>
  <PresentationFormat>Předvádění na obrazovce (4:3)</PresentationFormat>
  <Paragraphs>195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Advanced C# Programming 9th Lecture</vt:lpstr>
      <vt:lpstr>Iterating Over a Tree</vt:lpstr>
      <vt:lpstr>Iterating Over a Tree = “Counter-example”</vt:lpstr>
      <vt:lpstr>CLI Type Inheritance</vt:lpstr>
      <vt:lpstr>Delegate = Method Type</vt:lpstr>
      <vt:lpstr>Generic Delegates</vt:lpstr>
      <vt:lpstr>Standard Delegates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251</cp:revision>
  <dcterms:created xsi:type="dcterms:W3CDTF">2006-10-10T18:27:24Z</dcterms:created>
  <dcterms:modified xsi:type="dcterms:W3CDTF">2024-04-18T14:47:46Z</dcterms:modified>
</cp:coreProperties>
</file>