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9"/>
  </p:notesMasterIdLst>
  <p:sldIdLst>
    <p:sldId id="256" r:id="rId2"/>
    <p:sldId id="276" r:id="rId3"/>
    <p:sldId id="277" r:id="rId4"/>
    <p:sldId id="278" r:id="rId5"/>
    <p:sldId id="279" r:id="rId6"/>
    <p:sldId id="535" r:id="rId7"/>
    <p:sldId id="534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Advanced </a:t>
            </a:r>
            <a:r>
              <a:rPr lang="cs-CZ" sz="2800" dirty="0"/>
              <a:t>C# </a:t>
            </a:r>
            <a:r>
              <a:rPr lang="en-US" sz="2800" dirty="0"/>
              <a:t>Programming</a:t>
            </a:r>
            <a:br>
              <a:rPr lang="en-US" sz="2800" dirty="0"/>
            </a:br>
            <a:r>
              <a:rPr lang="cs-CZ" sz="2800" dirty="0"/>
              <a:t>4</a:t>
            </a:r>
            <a:r>
              <a:rPr lang="cs-CZ" sz="2800" baseline="30000" dirty="0"/>
              <a:t>th</a:t>
            </a:r>
            <a:r>
              <a:rPr lang="en-US" sz="2800" dirty="0"/>
              <a:t> Lecture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Constraints: Is It Correct?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7544" y="980728"/>
            <a:ext cx="8208912" cy="5400600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interface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1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I1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{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</a:t>
            </a: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void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m();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}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interface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1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I2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{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</a:t>
            </a: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void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m();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}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1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B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: </a:t>
            </a:r>
            <a:r>
              <a:rPr lang="en-US" sz="11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I1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, </a:t>
            </a:r>
            <a:r>
              <a:rPr lang="en-US" sz="11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I2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{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</a:t>
            </a: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public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void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m() {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	</a:t>
            </a:r>
            <a:r>
              <a:rPr lang="en-US" sz="1100" dirty="0" err="1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Console</a:t>
            </a:r>
            <a:r>
              <a:rPr lang="en-US" sz="1100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.WriteLine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en-US" sz="1100" dirty="0">
                <a:solidFill>
                  <a:srgbClr val="A31515"/>
                </a:solidFill>
                <a:latin typeface="Consolas"/>
                <a:ea typeface="Times New Roman"/>
                <a:cs typeface="Times New Roman"/>
              </a:rPr>
              <a:t>"</a:t>
            </a:r>
            <a:r>
              <a:rPr lang="en-US" sz="1100" dirty="0" err="1">
                <a:solidFill>
                  <a:srgbClr val="A31515"/>
                </a:solidFill>
                <a:latin typeface="Consolas"/>
                <a:ea typeface="Times New Roman"/>
                <a:cs typeface="Times New Roman"/>
              </a:rPr>
              <a:t>B.m</a:t>
            </a:r>
            <a:r>
              <a:rPr lang="en-US" sz="1100" dirty="0">
                <a:solidFill>
                  <a:srgbClr val="A31515"/>
                </a:solidFill>
                <a:latin typeface="Consolas"/>
                <a:ea typeface="Times New Roman"/>
                <a:cs typeface="Times New Roman"/>
              </a:rPr>
              <a:t>()"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);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}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}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1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Y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&lt;T&gt; </a:t>
            </a: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where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T : </a:t>
            </a:r>
            <a:r>
              <a:rPr lang="en-US" sz="11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I1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, </a:t>
            </a:r>
            <a:r>
              <a:rPr lang="en-US" sz="11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I2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{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</a:t>
            </a: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public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static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void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m(T t) {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	</a:t>
            </a:r>
            <a:r>
              <a:rPr lang="en-US" sz="1100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t.m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();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}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}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1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Program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{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</a:t>
            </a: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static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void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Main(</a:t>
            </a: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string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[] </a:t>
            </a:r>
            <a:r>
              <a:rPr lang="en-US" sz="1100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args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) {</a:t>
            </a:r>
          </a:p>
          <a:p>
            <a:pPr marL="0" indent="0"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Calibri"/>
                <a:cs typeface="Times New Roman"/>
              </a:rPr>
              <a:t>		</a:t>
            </a: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new B().m();</a:t>
            </a: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	</a:t>
            </a:r>
            <a:r>
              <a:rPr lang="en-US" sz="11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Y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&lt;</a:t>
            </a:r>
            <a:r>
              <a:rPr lang="en-US" sz="11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B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&gt;.m(</a:t>
            </a:r>
            <a:r>
              <a:rPr lang="en-US" sz="11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new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1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B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());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}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}</a:t>
            </a:r>
            <a:endParaRPr lang="en-US" sz="1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4930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Generic Interfaces</a:t>
            </a:r>
            <a:endParaRPr 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28637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interface</a:t>
            </a: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 dirty="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&lt;T&gt; {</a:t>
            </a:r>
            <a:endParaRPr lang="cs-CZ" sz="1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 dirty="0" err="1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void</a:t>
            </a: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m(T x);</a:t>
            </a:r>
            <a:endParaRPr lang="cs-CZ" sz="1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	T m();</a:t>
            </a:r>
            <a:endParaRPr lang="cs-CZ" sz="1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}</a:t>
            </a:r>
            <a:endParaRPr lang="cs-CZ" sz="1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 </a:t>
            </a:r>
            <a:endParaRPr lang="cs-CZ" sz="1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 dirty="0" err="1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class</a:t>
            </a: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 dirty="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: </a:t>
            </a:r>
            <a:r>
              <a:rPr lang="cs-CZ" sz="1000" dirty="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 dirty="0" err="1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&gt;, </a:t>
            </a:r>
            <a:r>
              <a:rPr lang="cs-CZ" sz="1000" dirty="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 dirty="0" err="1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long</a:t>
            </a: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 {</a:t>
            </a:r>
            <a:endParaRPr lang="cs-CZ" sz="1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44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?</a:t>
            </a:r>
            <a:endParaRPr lang="en-US" sz="1000" dirty="0">
              <a:latin typeface="Courier New" pitchFamily="49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ea typeface="Calibri" pitchFamily="34" charset="0"/>
                <a:cs typeface="Times New Roman" pitchFamily="18" charset="0"/>
              </a:rPr>
              <a:t>}</a:t>
            </a:r>
            <a:endParaRPr lang="cs-CZ" sz="1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endParaRPr lang="cs-CZ" sz="1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8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Generic Interfaces</a:t>
            </a:r>
            <a:endParaRPr 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28637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interface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&lt;T&gt; 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void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m(T x);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T m();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 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class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: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&gt;,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long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 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public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void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m(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x) {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Console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.WriteLine(</a:t>
            </a:r>
            <a:r>
              <a:rPr lang="cs-CZ" sz="1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"int m"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); 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public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void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m(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long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x) {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Console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.WriteLine(</a:t>
            </a:r>
            <a:r>
              <a:rPr lang="cs-CZ" sz="1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"long m"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); 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public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m() {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return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-1; 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long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long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&gt;.m() {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return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-2; 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class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Program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static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void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Main(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string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[] args) 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a =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new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();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a.m(0);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a.m(0L);</a:t>
            </a:r>
            <a:r>
              <a:rPr lang="en-US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8000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// Same as a.m(0l);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((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&gt;) a).m(0);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((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long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&gt;) a).m(0);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Console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.WriteLine(a.m());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Console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.WriteLine(((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long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&gt;) a).m());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5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Generic Interfaces</a:t>
            </a:r>
            <a:endParaRPr lang="cs-CZ"/>
          </a:p>
        </p:txBody>
      </p:sp>
      <p:sp>
        <p:nvSpPr>
          <p:cNvPr id="21507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28637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interface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&lt;T&gt; 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void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m(T x);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T m();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 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class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: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&gt;,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long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 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public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void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m(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x) {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Console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.WriteLine(</a:t>
            </a:r>
            <a:r>
              <a:rPr lang="cs-CZ" sz="1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"int m"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); 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public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void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m(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long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x) {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Console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.WriteLine(</a:t>
            </a:r>
            <a:r>
              <a:rPr lang="cs-CZ" sz="1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"long m"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); 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public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m() {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return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-1; 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long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long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&gt;.m() {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return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-2; 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class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Program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static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void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Main(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string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[] args) 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a =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new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();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a.m(0);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a.m(0L);</a:t>
            </a:r>
            <a:r>
              <a:rPr lang="en-US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8000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// Same as a.m(0l);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((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&gt;) a).m(0);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((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long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&gt;) a).m(0);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Console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.WriteLine(a.m());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Console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.WriteLine(((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&lt;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long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&gt;) a).m());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4388" y="5172075"/>
            <a:ext cx="4519612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113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Variance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09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Any Meaningful Application of the Type Below?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&lt;T&gt; </a:t>
            </a:r>
            <a:r>
              <a:rPr lang="en-US" dirty="0">
                <a:solidFill>
                  <a:srgbClr val="0000FF"/>
                </a:solidFill>
                <a:latin typeface="Consolas"/>
                <a:ea typeface="Calibri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/>
                <a:ea typeface="Calibri"/>
              </a:rPr>
              <a:t> T : </a:t>
            </a:r>
            <a:r>
              <a:rPr lang="en-US" dirty="0">
                <a:solidFill>
                  <a:srgbClr val="0000FF"/>
                </a:solidFill>
                <a:latin typeface="Consolas"/>
                <a:ea typeface="Calibri"/>
              </a:rPr>
              <a:t>class 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{</a:t>
            </a:r>
            <a:endParaRPr lang="en-US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T 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;</a:t>
            </a:r>
            <a:endParaRPr lang="en-US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endParaRPr lang="en-US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implicit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operator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T(</a:t>
            </a:r>
            <a:r>
              <a:rPr lang="en-US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&lt;T&gt; x) {</a:t>
            </a:r>
            <a:endParaRPr lang="en-US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	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x.t; </a:t>
            </a:r>
            <a:endParaRPr lang="en-US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}</a:t>
            </a:r>
            <a:endParaRPr lang="en-US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endParaRPr lang="en-US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implicit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operator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&lt;T&gt;(T t) {</a:t>
            </a:r>
            <a:endParaRPr lang="en-US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	</a:t>
            </a:r>
            <a:r>
              <a:rPr lang="en-US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&lt;T&gt; x;</a:t>
            </a:r>
            <a:endParaRPr lang="en-US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	x.t = t;</a:t>
            </a:r>
            <a:endParaRPr lang="en-US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	</a:t>
            </a:r>
            <a:r>
              <a:rPr lang="en-US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x;</a:t>
            </a:r>
            <a:endParaRPr lang="en-US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	}</a:t>
            </a:r>
            <a:endParaRPr lang="en-US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}</a:t>
            </a:r>
            <a:endParaRPr lang="en-US" sz="4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25283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40392</TotalTime>
  <Words>760</Words>
  <Application>Microsoft Office PowerPoint</Application>
  <PresentationFormat>Předvádění na obrazovce (4:3)</PresentationFormat>
  <Paragraphs>110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Consolas</vt:lpstr>
      <vt:lpstr>Courier New</vt:lpstr>
      <vt:lpstr>Times New Roman</vt:lpstr>
      <vt:lpstr>Verdana</vt:lpstr>
      <vt:lpstr>Wingdings</vt:lpstr>
      <vt:lpstr>D3S template</vt:lpstr>
      <vt:lpstr>Advanced C# Programming 4th Lecture</vt:lpstr>
      <vt:lpstr>Interface Constraints: Is It Correct?</vt:lpstr>
      <vt:lpstr>Implementing Generic Interfaces</vt:lpstr>
      <vt:lpstr>Implementing Generic Interfaces</vt:lpstr>
      <vt:lpstr>Implementing Generic Interfaces</vt:lpstr>
      <vt:lpstr>Type Variance</vt:lpstr>
      <vt:lpstr>Any Meaningful Application of the Type Below?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240</cp:revision>
  <dcterms:created xsi:type="dcterms:W3CDTF">2006-10-10T18:27:24Z</dcterms:created>
  <dcterms:modified xsi:type="dcterms:W3CDTF">2024-03-14T10:48:01Z</dcterms:modified>
</cp:coreProperties>
</file>