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68" r:id="rId5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616A1-D11F-4265-A434-0FFD4294C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9E31E4-08AD-446F-8021-F79087A23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C1DEE9-09E5-48F8-BF01-A7088B06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EE9DA9-585A-484B-B373-88D731E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046397-5CE8-4481-9BD6-28D05390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86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58785-8EE3-40BD-93E4-BED6B48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498132-5A82-47B9-91D2-6DF641574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8E825-EE21-4976-9996-F329B65C5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DD5EA4-EDFF-4F51-B209-8D8E48E8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CD21F3-9AAB-4689-A614-DF7EBCE5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58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CE1636-199C-4C88-AC33-A734D5921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167AC7-E956-4BF0-930F-1E5F284F5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E32EE3-1D3D-4BA9-9CDC-DB7AB5DF1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5A5C64-DC34-40E1-ADA6-EE1DA855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B48AAF-3EAB-4508-90C2-F372A23F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13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E204D-1C57-4D25-BD16-D06CFA7B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9E18B1-A40D-4774-BF71-FEED27C9B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DBED39-F15E-4ACF-86BB-B4CA895F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75A430-0395-4860-B9F7-2960626A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74CFAF-D26E-448B-BCB7-58282096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56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59C06-E28C-41B7-B19E-296F6500A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5A923A-56CD-4996-83FD-1867EFB1A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25D802-E8A9-4295-882D-C834CAFC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6ED584-AF08-4F90-BBE9-DBD3D26A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CEBBEA-459B-4A17-BCFB-1F167C0A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9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22766-706C-44C2-ADB0-E637CEDD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5ED5C3-FBE4-4778-B666-CCE6B9489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1A10B5-08C4-4DC8-AA53-880A49FA6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7AE285-6A93-4C4A-A34B-14E5997B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2D83BA-9B4C-4AAD-B292-5B0B65CA4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3E8F27-70D5-40B5-A0C8-9D646B67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77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70E47-E6A1-404A-BDCD-644A2F9A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6911018-9661-444A-9392-69980B949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9057094-6985-4C5E-9F86-67282D0E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613DD23-4D3A-47DB-A2E7-52DCB36C7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A359CAE-8029-40E8-9C68-E72F2E26D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52B40C-C03B-47BB-9337-EF35A5A34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14ED67-9047-4C93-8634-A122A5EB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4303828-CB3E-4E79-B535-A9A2CF2E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58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E1673-0C2E-4700-B57B-A7EC8BB98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3DAEF2-2BDD-4358-9D65-6BCE1FF4A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E11DBD-F005-43A5-8AEA-73587F01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E02F55F-74BA-4BD6-B3BA-386B8FAAB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1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B8245B2-C9B7-4774-A20B-AF45F3E8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A79B6E-D450-4637-B7F0-65277B6B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239C48-476C-4BFD-A9F4-88AD1BCB9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06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60230-72C9-47DC-9D3E-E273B6D75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9BDE71-9468-42EC-9EFC-7263823D8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F7827EC-30BA-4BEF-A751-40DBED1AA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6AC4FB-997E-4532-986C-07155410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788B32-4D39-47F0-9D02-CBFF56DF1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B3E2E9-2F69-4022-AE74-CCA32555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26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F65EE-479C-4330-B3AD-7AA2625CC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EBAE80E-B2CE-469A-BF2A-B0A3BB4FB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2507CB-143B-46D4-9A17-E20522CCE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BD186D-6B2B-4D5D-A850-9A6B3E119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CEFE02-5774-4851-A6A6-26AF2DD2B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AA1789-2333-4875-9D9E-83537CBB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1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D18FDCE-61E7-4287-B1C8-46DE66AD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18EA5F-6EED-47B5-8EA6-642C255C8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C19946-BA9D-40BD-B890-44263247C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94666-44D6-4D68-83BC-AEAB88342725}" type="datetimeFigureOut">
              <a:rPr lang="cs-CZ" smtClean="0"/>
              <a:t>20.05.2023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2A4368-CA73-44CE-B7A7-5DBFCFE34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64C2AC-BFDA-4C80-A5CA-AC1A09E86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6546-EBAC-40C9-863D-270DF3D4D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60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9.png"/><Relationship Id="rId18" Type="http://schemas.openxmlformats.org/officeDocument/2006/relationships/image" Target="../media/image12.png"/><Relationship Id="rId3" Type="http://schemas.microsoft.com/office/2007/relationships/hdphoto" Target="../media/hdphoto1.wdp"/><Relationship Id="rId21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8.jpeg"/><Relationship Id="rId17" Type="http://schemas.microsoft.com/office/2007/relationships/hdphoto" Target="../media/hdphoto5.wdp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microsoft.com/office/2007/relationships/hdphoto" Target="../media/hdphoto6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7.png"/><Relationship Id="rId24" Type="http://schemas.microsoft.com/office/2007/relationships/hdphoto" Target="../media/hdphoto8.wdp"/><Relationship Id="rId5" Type="http://schemas.microsoft.com/office/2007/relationships/hdphoto" Target="../media/hdphoto2.wdp"/><Relationship Id="rId15" Type="http://schemas.openxmlformats.org/officeDocument/2006/relationships/image" Target="../media/image10.jpeg"/><Relationship Id="rId23" Type="http://schemas.openxmlformats.org/officeDocument/2006/relationships/image" Target="../media/image15.png"/><Relationship Id="rId10" Type="http://schemas.microsoft.com/office/2007/relationships/hdphoto" Target="../media/hdphoto3.wdp"/><Relationship Id="rId19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microsoft.com/office/2007/relationships/hdphoto" Target="../media/hdphoto4.wdp"/><Relationship Id="rId22" Type="http://schemas.microsoft.com/office/2007/relationships/hdphoto" Target="../media/hdphoto7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microsoft.com/office/2007/relationships/hdphoto" Target="../media/hdphoto9.wdp"/><Relationship Id="rId21" Type="http://schemas.openxmlformats.org/officeDocument/2006/relationships/image" Target="../media/image15.png"/><Relationship Id="rId7" Type="http://schemas.microsoft.com/office/2007/relationships/hdphoto" Target="../media/hdphoto2.wdp"/><Relationship Id="rId12" Type="http://schemas.microsoft.com/office/2007/relationships/hdphoto" Target="../media/hdphoto3.wdp"/><Relationship Id="rId17" Type="http://schemas.openxmlformats.org/officeDocument/2006/relationships/image" Target="../media/image10.jpeg"/><Relationship Id="rId2" Type="http://schemas.openxmlformats.org/officeDocument/2006/relationships/image" Target="../media/image16.png"/><Relationship Id="rId16" Type="http://schemas.microsoft.com/office/2007/relationships/hdphoto" Target="../media/hdphoto4.wdp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24" Type="http://schemas.microsoft.com/office/2007/relationships/hdphoto" Target="../media/hdphoto10.wdp"/><Relationship Id="rId5" Type="http://schemas.microsoft.com/office/2007/relationships/hdphoto" Target="../media/hdphoto1.wdp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5.jpeg"/><Relationship Id="rId19" Type="http://schemas.microsoft.com/office/2007/relationships/hdphoto" Target="../media/hdphoto5.wdp"/><Relationship Id="rId4" Type="http://schemas.openxmlformats.org/officeDocument/2006/relationships/image" Target="../media/image1.png"/><Relationship Id="rId9" Type="http://schemas.openxmlformats.org/officeDocument/2006/relationships/image" Target="../media/image4.png"/><Relationship Id="rId14" Type="http://schemas.openxmlformats.org/officeDocument/2006/relationships/image" Target="../media/image8.jpeg"/><Relationship Id="rId22" Type="http://schemas.microsoft.com/office/2007/relationships/hdphoto" Target="../media/hdphoto8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bdélník: se zakulacenými rohy 98">
            <a:extLst>
              <a:ext uri="{FF2B5EF4-FFF2-40B4-BE49-F238E27FC236}">
                <a16:creationId xmlns:a16="http://schemas.microsoft.com/office/drawing/2014/main" id="{9D97309F-B190-473B-AC7E-A1CED8A7BAA3}"/>
              </a:ext>
            </a:extLst>
          </p:cNvPr>
          <p:cNvSpPr/>
          <p:nvPr/>
        </p:nvSpPr>
        <p:spPr>
          <a:xfrm>
            <a:off x="9682208" y="1907025"/>
            <a:ext cx="1345017" cy="1662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HamburgerPatty</a:t>
            </a:r>
            <a:endParaRPr lang="en-US" sz="1100" dirty="0">
              <a:latin typeface="Consolas" panose="020B0609020204030204" pitchFamily="49" charset="0"/>
            </a:endParaRPr>
          </a:p>
        </p:txBody>
      </p:sp>
      <p:sp>
        <p:nvSpPr>
          <p:cNvPr id="98" name="Obdélník: se zakulacenými rohy 97">
            <a:extLst>
              <a:ext uri="{FF2B5EF4-FFF2-40B4-BE49-F238E27FC236}">
                <a16:creationId xmlns:a16="http://schemas.microsoft.com/office/drawing/2014/main" id="{AF755595-5688-463E-A040-7999C88F0926}"/>
              </a:ext>
            </a:extLst>
          </p:cNvPr>
          <p:cNvSpPr/>
          <p:nvPr/>
        </p:nvSpPr>
        <p:spPr>
          <a:xfrm>
            <a:off x="5922297" y="3300244"/>
            <a:ext cx="708899" cy="1662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Consolas" panose="020B0609020204030204" pitchFamily="49" charset="0"/>
              </a:rPr>
              <a:t>Pork</a:t>
            </a:r>
          </a:p>
        </p:txBody>
      </p:sp>
      <p:sp>
        <p:nvSpPr>
          <p:cNvPr id="97" name="Obdélník: se zakulacenými rohy 96">
            <a:extLst>
              <a:ext uri="{FF2B5EF4-FFF2-40B4-BE49-F238E27FC236}">
                <a16:creationId xmlns:a16="http://schemas.microsoft.com/office/drawing/2014/main" id="{B897EF03-D0A0-49DF-98FE-E59906C5B47F}"/>
              </a:ext>
            </a:extLst>
          </p:cNvPr>
          <p:cNvSpPr/>
          <p:nvPr/>
        </p:nvSpPr>
        <p:spPr>
          <a:xfrm>
            <a:off x="2623019" y="4846439"/>
            <a:ext cx="612412" cy="1662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Consolas" panose="020B0609020204030204" pitchFamily="49" charset="0"/>
              </a:rPr>
              <a:t>Corn</a:t>
            </a:r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432D8AF1-3AA4-4ED5-960C-73375D1AD5D9}"/>
              </a:ext>
            </a:extLst>
          </p:cNvPr>
          <p:cNvCxnSpPr>
            <a:cxnSpLocks/>
          </p:cNvCxnSpPr>
          <p:nvPr/>
        </p:nvCxnSpPr>
        <p:spPr>
          <a:xfrm>
            <a:off x="860213" y="1082596"/>
            <a:ext cx="1106508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91" name="Obrázek 90">
            <a:extLst>
              <a:ext uri="{FF2B5EF4-FFF2-40B4-BE49-F238E27FC236}">
                <a16:creationId xmlns:a16="http://schemas.microsoft.com/office/drawing/2014/main" id="{A400A619-8DA3-45F2-B5EC-7D30396242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91" b="90909" l="7317" r="89431">
                        <a14:foregroundMark x1="11382" y1="52525" x2="11382" y2="52525"/>
                        <a14:foregroundMark x1="8130" y1="56566" x2="8130" y2="56566"/>
                        <a14:foregroundMark x1="11382" y1="66667" x2="11382" y2="66667"/>
                        <a14:foregroundMark x1="86992" y1="13131" x2="86992" y2="13131"/>
                        <a14:foregroundMark x1="86179" y1="90909" x2="86179" y2="90909"/>
                        <a14:foregroundMark x1="70732" y1="59596" x2="70732" y2="5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981" y="920732"/>
            <a:ext cx="432806" cy="348356"/>
          </a:xfrm>
          <a:prstGeom prst="rect">
            <a:avLst/>
          </a:prstGeom>
        </p:spPr>
      </p:pic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57664F1F-BBB2-4DB9-AA8E-92BEA8603D7E}"/>
              </a:ext>
            </a:extLst>
          </p:cNvPr>
          <p:cNvCxnSpPr>
            <a:cxnSpLocks/>
          </p:cNvCxnSpPr>
          <p:nvPr/>
        </p:nvCxnSpPr>
        <p:spPr>
          <a:xfrm>
            <a:off x="1151194" y="2804716"/>
            <a:ext cx="94279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C6031214-7169-4CD5-80BA-E3CAF5678978}"/>
              </a:ext>
            </a:extLst>
          </p:cNvPr>
          <p:cNvCxnSpPr>
            <a:cxnSpLocks/>
          </p:cNvCxnSpPr>
          <p:nvPr/>
        </p:nvCxnSpPr>
        <p:spPr>
          <a:xfrm>
            <a:off x="1151194" y="4192755"/>
            <a:ext cx="94914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5B1D93CB-C724-4F85-8D6C-8F95B6E31FA9}"/>
              </a:ext>
            </a:extLst>
          </p:cNvPr>
          <p:cNvCxnSpPr>
            <a:cxnSpLocks/>
          </p:cNvCxnSpPr>
          <p:nvPr/>
        </p:nvCxnSpPr>
        <p:spPr>
          <a:xfrm>
            <a:off x="1151194" y="5671805"/>
            <a:ext cx="95422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E0AC213D-984E-42A5-B59E-098BB75EE0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80" b="93616" l="9980" r="89980">
                        <a14:foregroundMark x1="22182" y1="82343" x2="22182" y2="82343"/>
                        <a14:foregroundMark x1="20242" y1="81051" x2="20242" y2="81051"/>
                        <a14:foregroundMark x1="21535" y1="90707" x2="21535" y2="90707"/>
                        <a14:foregroundMark x1="21535" y1="88444" x2="21535" y2="88444"/>
                        <a14:foregroundMark x1="18626" y1="89091" x2="18626" y2="89091"/>
                        <a14:foregroundMark x1="22828" y1="81374" x2="22828" y2="81374"/>
                        <a14:foregroundMark x1="23798" y1="79434" x2="23798" y2="79434"/>
                        <a14:foregroundMark x1="35394" y1="69455" x2="35394" y2="69455"/>
                        <a14:foregroundMark x1="13172" y1="84242" x2="13172" y2="84242"/>
                        <a14:foregroundMark x1="13172" y1="81051" x2="13818" y2="88444"/>
                        <a14:foregroundMark x1="26061" y1="83596" x2="84808" y2="54626"/>
                        <a14:foregroundMark x1="84808" y1="54626" x2="30707" y2="90626"/>
                        <a14:foregroundMark x1="30707" y1="90626" x2="17333" y2="91354"/>
                        <a14:foregroundMark x1="11556" y1="93616" x2="86586" y2="907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1286" y="521029"/>
            <a:ext cx="739337" cy="73933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14A3C0A-E82A-4921-BC4D-E3967ECE23E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325" y="2328362"/>
            <a:ext cx="1108106" cy="75270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FD737CD-80E1-4574-90FB-3D813B5C60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063" y="3618546"/>
            <a:ext cx="1376555" cy="103360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83000DE-10A9-4F21-B881-CE750881C1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324" y="5024472"/>
            <a:ext cx="1530035" cy="106669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931F0D10-4992-4001-B1DF-562C09D34F3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822" y="5654810"/>
            <a:ext cx="390745" cy="482711"/>
          </a:xfrm>
          <a:prstGeom prst="rect">
            <a:avLst/>
          </a:prstGeom>
          <a:noFill/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31A640BD-E488-4DFD-A747-D317B8BE141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497" y="5769110"/>
            <a:ext cx="390745" cy="482711"/>
          </a:xfrm>
          <a:prstGeom prst="rect">
            <a:avLst/>
          </a:prstGeom>
          <a:noFill/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06296D02-B1FF-457C-B8E9-BE4E6FA1D4B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1724" y="3127661"/>
            <a:ext cx="708899" cy="654702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81710CEE-794D-4928-85CD-5B67840C990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1965" y="3769760"/>
            <a:ext cx="1117600" cy="775014"/>
          </a:xfrm>
          <a:prstGeom prst="rect">
            <a:avLst/>
          </a:prstGeom>
        </p:spPr>
      </p:pic>
      <p:grpSp>
        <p:nvGrpSpPr>
          <p:cNvPr id="44" name="Skupina 43">
            <a:extLst>
              <a:ext uri="{FF2B5EF4-FFF2-40B4-BE49-F238E27FC236}">
                <a16:creationId xmlns:a16="http://schemas.microsoft.com/office/drawing/2014/main" id="{A5AF28B8-92AD-4C36-B114-F3DB07B9F209}"/>
              </a:ext>
            </a:extLst>
          </p:cNvPr>
          <p:cNvGrpSpPr/>
          <p:nvPr/>
        </p:nvGrpSpPr>
        <p:grpSpPr>
          <a:xfrm>
            <a:off x="4400837" y="3754287"/>
            <a:ext cx="1117600" cy="775014"/>
            <a:chOff x="8615680" y="4061016"/>
            <a:chExt cx="1117600" cy="775014"/>
          </a:xfrm>
        </p:grpSpPr>
        <p:pic>
          <p:nvPicPr>
            <p:cNvPr id="24" name="Obrázek 23">
              <a:extLst>
                <a:ext uri="{FF2B5EF4-FFF2-40B4-BE49-F238E27FC236}">
                  <a16:creationId xmlns:a16="http://schemas.microsoft.com/office/drawing/2014/main" id="{C36D5839-4AD4-466F-B38D-653B723816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15680" y="4061016"/>
              <a:ext cx="1117600" cy="775014"/>
            </a:xfrm>
            <a:prstGeom prst="rect">
              <a:avLst/>
            </a:prstGeom>
          </p:spPr>
        </p:pic>
        <p:pic>
          <p:nvPicPr>
            <p:cNvPr id="23" name="Obrázek 22">
              <a:extLst>
                <a:ext uri="{FF2B5EF4-FFF2-40B4-BE49-F238E27FC236}">
                  <a16:creationId xmlns:a16="http://schemas.microsoft.com/office/drawing/2014/main" id="{95DA96E8-D98C-4ECD-A0CB-00D1FFA99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3195" b="95795" l="2057" r="97815">
                          <a14:foregroundMark x1="7481" y1="43712" x2="7481" y2="43712"/>
                          <a14:foregroundMark x1="8715" y1="41165" x2="8715" y2="41165"/>
                          <a14:foregroundMark x1="4602" y1="38577" x2="4602" y2="38577"/>
                          <a14:foregroundMark x1="13599" y1="8977" x2="13599" y2="8977"/>
                          <a14:foregroundMark x1="58997" y1="6429" x2="58997" y2="6429"/>
                          <a14:foregroundMark x1="92545" y1="52082" x2="92545" y2="52082"/>
                          <a14:foregroundMark x1="92931" y1="81035" x2="92931" y2="81035"/>
                          <a14:foregroundMark x1="63907" y1="91953" x2="63907" y2="91953"/>
                          <a14:foregroundMark x1="72905" y1="95835" x2="72905" y2="95835"/>
                          <a14:foregroundMark x1="94987" y1="45006" x2="94987" y2="45006"/>
                          <a14:foregroundMark x1="84576" y1="4569" x2="84576" y2="4569"/>
                          <a14:foregroundMark x1="97815" y1="50910" x2="97815" y2="50910"/>
                          <a14:foregroundMark x1="82571" y1="88678" x2="82571" y2="88678"/>
                          <a14:foregroundMark x1="63599" y1="94096" x2="63599" y2="94096"/>
                          <a14:foregroundMark x1="30231" y1="3195" x2="30231" y2="3195"/>
                          <a14:foregroundMark x1="90771" y1="90497" x2="90771" y2="90497"/>
                          <a14:foregroundMark x1="2057" y1="44116" x2="2057" y2="44116"/>
                          <a14:backgroundMark x1="96375" y1="50465" x2="96375" y2="50465"/>
                          <a14:backgroundMark x1="95656" y1="54751" x2="95656" y2="54751"/>
                          <a14:backgroundMark x1="84447" y1="11322" x2="84447" y2="113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79413" y="4430232"/>
              <a:ext cx="590134" cy="375189"/>
            </a:xfrm>
            <a:prstGeom prst="rect">
              <a:avLst/>
            </a:prstGeom>
          </p:spPr>
        </p:pic>
      </p:grpSp>
      <p:sp>
        <p:nvSpPr>
          <p:cNvPr id="41" name="Volný tvar: obrazec 40">
            <a:extLst>
              <a:ext uri="{FF2B5EF4-FFF2-40B4-BE49-F238E27FC236}">
                <a16:creationId xmlns:a16="http://schemas.microsoft.com/office/drawing/2014/main" id="{ACE43ED8-8D45-4238-A958-710591E08337}"/>
              </a:ext>
            </a:extLst>
          </p:cNvPr>
          <p:cNvSpPr/>
          <p:nvPr/>
        </p:nvSpPr>
        <p:spPr>
          <a:xfrm>
            <a:off x="1298628" y="1102169"/>
            <a:ext cx="392854" cy="1700107"/>
          </a:xfrm>
          <a:custGeom>
            <a:avLst/>
            <a:gdLst>
              <a:gd name="connsiteX0" fmla="*/ 0 w 392854"/>
              <a:gd name="connsiteY0" fmla="*/ 0 h 1700107"/>
              <a:gd name="connsiteX1" fmla="*/ 237067 w 392854"/>
              <a:gd name="connsiteY1" fmla="*/ 298027 h 1700107"/>
              <a:gd name="connsiteX2" fmla="*/ 243840 w 392854"/>
              <a:gd name="connsiteY2" fmla="*/ 318347 h 1700107"/>
              <a:gd name="connsiteX3" fmla="*/ 270934 w 392854"/>
              <a:gd name="connsiteY3" fmla="*/ 379307 h 1700107"/>
              <a:gd name="connsiteX4" fmla="*/ 277707 w 392854"/>
              <a:gd name="connsiteY4" fmla="*/ 413173 h 1700107"/>
              <a:gd name="connsiteX5" fmla="*/ 284480 w 392854"/>
              <a:gd name="connsiteY5" fmla="*/ 433493 h 1700107"/>
              <a:gd name="connsiteX6" fmla="*/ 291254 w 392854"/>
              <a:gd name="connsiteY6" fmla="*/ 474133 h 1700107"/>
              <a:gd name="connsiteX7" fmla="*/ 318347 w 392854"/>
              <a:gd name="connsiteY7" fmla="*/ 535093 h 1700107"/>
              <a:gd name="connsiteX8" fmla="*/ 331894 w 392854"/>
              <a:gd name="connsiteY8" fmla="*/ 575733 h 1700107"/>
              <a:gd name="connsiteX9" fmla="*/ 352214 w 392854"/>
              <a:gd name="connsiteY9" fmla="*/ 670560 h 1700107"/>
              <a:gd name="connsiteX10" fmla="*/ 372534 w 392854"/>
              <a:gd name="connsiteY10" fmla="*/ 826347 h 1700107"/>
              <a:gd name="connsiteX11" fmla="*/ 392854 w 392854"/>
              <a:gd name="connsiteY11" fmla="*/ 1415627 h 1700107"/>
              <a:gd name="connsiteX12" fmla="*/ 392854 w 392854"/>
              <a:gd name="connsiteY12" fmla="*/ 1700107 h 1700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2854" h="1700107">
                <a:moveTo>
                  <a:pt x="0" y="0"/>
                </a:moveTo>
                <a:cubicBezTo>
                  <a:pt x="79022" y="99342"/>
                  <a:pt x="159879" y="197253"/>
                  <a:pt x="237067" y="298027"/>
                </a:cubicBezTo>
                <a:cubicBezTo>
                  <a:pt x="241408" y="303695"/>
                  <a:pt x="241333" y="311662"/>
                  <a:pt x="243840" y="318347"/>
                </a:cubicBezTo>
                <a:cubicBezTo>
                  <a:pt x="256811" y="352935"/>
                  <a:pt x="255543" y="348525"/>
                  <a:pt x="270934" y="379307"/>
                </a:cubicBezTo>
                <a:cubicBezTo>
                  <a:pt x="273192" y="390596"/>
                  <a:pt x="274915" y="402004"/>
                  <a:pt x="277707" y="413173"/>
                </a:cubicBezTo>
                <a:cubicBezTo>
                  <a:pt x="279439" y="420100"/>
                  <a:pt x="282931" y="426523"/>
                  <a:pt x="284480" y="433493"/>
                </a:cubicBezTo>
                <a:cubicBezTo>
                  <a:pt x="287459" y="446900"/>
                  <a:pt x="287923" y="460809"/>
                  <a:pt x="291254" y="474133"/>
                </a:cubicBezTo>
                <a:cubicBezTo>
                  <a:pt x="300927" y="512826"/>
                  <a:pt x="300555" y="508405"/>
                  <a:pt x="318347" y="535093"/>
                </a:cubicBezTo>
                <a:cubicBezTo>
                  <a:pt x="322863" y="548640"/>
                  <a:pt x="328431" y="561880"/>
                  <a:pt x="331894" y="575733"/>
                </a:cubicBezTo>
                <a:cubicBezTo>
                  <a:pt x="343640" y="622720"/>
                  <a:pt x="346163" y="626694"/>
                  <a:pt x="352214" y="670560"/>
                </a:cubicBezTo>
                <a:cubicBezTo>
                  <a:pt x="359370" y="722438"/>
                  <a:pt x="372534" y="826347"/>
                  <a:pt x="372534" y="826347"/>
                </a:cubicBezTo>
                <a:cubicBezTo>
                  <a:pt x="380868" y="1009706"/>
                  <a:pt x="392854" y="1257354"/>
                  <a:pt x="392854" y="1415627"/>
                </a:cubicBezTo>
                <a:lnTo>
                  <a:pt x="392854" y="1700107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Volný tvar: obrazec 41">
            <a:extLst>
              <a:ext uri="{FF2B5EF4-FFF2-40B4-BE49-F238E27FC236}">
                <a16:creationId xmlns:a16="http://schemas.microsoft.com/office/drawing/2014/main" id="{145E0F9D-5FB8-4F67-8F9A-36AC82F61BDC}"/>
              </a:ext>
            </a:extLst>
          </p:cNvPr>
          <p:cNvSpPr/>
          <p:nvPr/>
        </p:nvSpPr>
        <p:spPr>
          <a:xfrm>
            <a:off x="1858862" y="2800759"/>
            <a:ext cx="176107" cy="1388533"/>
          </a:xfrm>
          <a:custGeom>
            <a:avLst/>
            <a:gdLst>
              <a:gd name="connsiteX0" fmla="*/ 0 w 176107"/>
              <a:gd name="connsiteY0" fmla="*/ 0 h 1388533"/>
              <a:gd name="connsiteX1" fmla="*/ 94827 w 176107"/>
              <a:gd name="connsiteY1" fmla="*/ 298026 h 1388533"/>
              <a:gd name="connsiteX2" fmla="*/ 108373 w 176107"/>
              <a:gd name="connsiteY2" fmla="*/ 325120 h 1388533"/>
              <a:gd name="connsiteX3" fmla="*/ 128693 w 176107"/>
              <a:gd name="connsiteY3" fmla="*/ 501226 h 1388533"/>
              <a:gd name="connsiteX4" fmla="*/ 135467 w 176107"/>
              <a:gd name="connsiteY4" fmla="*/ 541866 h 1388533"/>
              <a:gd name="connsiteX5" fmla="*/ 142240 w 176107"/>
              <a:gd name="connsiteY5" fmla="*/ 629920 h 1388533"/>
              <a:gd name="connsiteX6" fmla="*/ 149013 w 176107"/>
              <a:gd name="connsiteY6" fmla="*/ 690880 h 1388533"/>
              <a:gd name="connsiteX7" fmla="*/ 162560 w 176107"/>
              <a:gd name="connsiteY7" fmla="*/ 941493 h 1388533"/>
              <a:gd name="connsiteX8" fmla="*/ 176107 w 176107"/>
              <a:gd name="connsiteY8" fmla="*/ 1110826 h 1388533"/>
              <a:gd name="connsiteX9" fmla="*/ 176107 w 176107"/>
              <a:gd name="connsiteY9" fmla="*/ 1388533 h 138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107" h="1388533">
                <a:moveTo>
                  <a:pt x="0" y="0"/>
                </a:moveTo>
                <a:cubicBezTo>
                  <a:pt x="31609" y="99342"/>
                  <a:pt x="61860" y="199126"/>
                  <a:pt x="94827" y="298026"/>
                </a:cubicBezTo>
                <a:cubicBezTo>
                  <a:pt x="98020" y="307605"/>
                  <a:pt x="106183" y="315263"/>
                  <a:pt x="108373" y="325120"/>
                </a:cubicBezTo>
                <a:cubicBezTo>
                  <a:pt x="123485" y="393123"/>
                  <a:pt x="121210" y="433882"/>
                  <a:pt x="128693" y="501226"/>
                </a:cubicBezTo>
                <a:cubicBezTo>
                  <a:pt x="130210" y="514876"/>
                  <a:pt x="133209" y="528319"/>
                  <a:pt x="135467" y="541866"/>
                </a:cubicBezTo>
                <a:cubicBezTo>
                  <a:pt x="137725" y="571217"/>
                  <a:pt x="139575" y="600603"/>
                  <a:pt x="142240" y="629920"/>
                </a:cubicBezTo>
                <a:cubicBezTo>
                  <a:pt x="144091" y="650281"/>
                  <a:pt x="147682" y="670478"/>
                  <a:pt x="149013" y="690880"/>
                </a:cubicBezTo>
                <a:cubicBezTo>
                  <a:pt x="154458" y="774362"/>
                  <a:pt x="157174" y="858007"/>
                  <a:pt x="162560" y="941493"/>
                </a:cubicBezTo>
                <a:cubicBezTo>
                  <a:pt x="166206" y="998000"/>
                  <a:pt x="176107" y="1054201"/>
                  <a:pt x="176107" y="1110826"/>
                </a:cubicBezTo>
                <a:lnTo>
                  <a:pt x="176107" y="1388533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Volný tvar: obrazec 42">
            <a:extLst>
              <a:ext uri="{FF2B5EF4-FFF2-40B4-BE49-F238E27FC236}">
                <a16:creationId xmlns:a16="http://schemas.microsoft.com/office/drawing/2014/main" id="{2056A181-2424-47D7-8AF3-0F52F5FFDCE6}"/>
              </a:ext>
            </a:extLst>
          </p:cNvPr>
          <p:cNvSpPr/>
          <p:nvPr/>
        </p:nvSpPr>
        <p:spPr>
          <a:xfrm>
            <a:off x="2216226" y="4184997"/>
            <a:ext cx="67734" cy="1469813"/>
          </a:xfrm>
          <a:custGeom>
            <a:avLst/>
            <a:gdLst>
              <a:gd name="connsiteX0" fmla="*/ 0 w 67734"/>
              <a:gd name="connsiteY0" fmla="*/ 0 h 1469813"/>
              <a:gd name="connsiteX1" fmla="*/ 54187 w 67734"/>
              <a:gd name="connsiteY1" fmla="*/ 657013 h 1469813"/>
              <a:gd name="connsiteX2" fmla="*/ 60960 w 67734"/>
              <a:gd name="connsiteY2" fmla="*/ 697653 h 1469813"/>
              <a:gd name="connsiteX3" fmla="*/ 67734 w 67734"/>
              <a:gd name="connsiteY3" fmla="*/ 1469813 h 146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34" h="1469813">
                <a:moveTo>
                  <a:pt x="0" y="0"/>
                </a:moveTo>
                <a:cubicBezTo>
                  <a:pt x="18062" y="219004"/>
                  <a:pt x="35059" y="438099"/>
                  <a:pt x="54187" y="657013"/>
                </a:cubicBezTo>
                <a:cubicBezTo>
                  <a:pt x="55382" y="670694"/>
                  <a:pt x="60721" y="683922"/>
                  <a:pt x="60960" y="697653"/>
                </a:cubicBezTo>
                <a:cubicBezTo>
                  <a:pt x="65436" y="955011"/>
                  <a:pt x="67734" y="1212416"/>
                  <a:pt x="67734" y="146981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Volný tvar: obrazec 47">
            <a:extLst>
              <a:ext uri="{FF2B5EF4-FFF2-40B4-BE49-F238E27FC236}">
                <a16:creationId xmlns:a16="http://schemas.microsoft.com/office/drawing/2014/main" id="{34E3704F-1E83-46F8-8B38-6FA1E89A01BA}"/>
              </a:ext>
            </a:extLst>
          </p:cNvPr>
          <p:cNvSpPr/>
          <p:nvPr/>
        </p:nvSpPr>
        <p:spPr>
          <a:xfrm>
            <a:off x="2531920" y="4210656"/>
            <a:ext cx="149346" cy="1435947"/>
          </a:xfrm>
          <a:custGeom>
            <a:avLst/>
            <a:gdLst>
              <a:gd name="connsiteX0" fmla="*/ 0 w 149346"/>
              <a:gd name="connsiteY0" fmla="*/ 1435947 h 1435947"/>
              <a:gd name="connsiteX1" fmla="*/ 6774 w 149346"/>
              <a:gd name="connsiteY1" fmla="*/ 961813 h 1435947"/>
              <a:gd name="connsiteX2" fmla="*/ 27094 w 149346"/>
              <a:gd name="connsiteY2" fmla="*/ 866987 h 1435947"/>
              <a:gd name="connsiteX3" fmla="*/ 40640 w 149346"/>
              <a:gd name="connsiteY3" fmla="*/ 778933 h 1435947"/>
              <a:gd name="connsiteX4" fmla="*/ 47414 w 149346"/>
              <a:gd name="connsiteY4" fmla="*/ 555413 h 1435947"/>
              <a:gd name="connsiteX5" fmla="*/ 54187 w 149346"/>
              <a:gd name="connsiteY5" fmla="*/ 474133 h 1435947"/>
              <a:gd name="connsiteX6" fmla="*/ 81280 w 149346"/>
              <a:gd name="connsiteY6" fmla="*/ 372533 h 1435947"/>
              <a:gd name="connsiteX7" fmla="*/ 94827 w 149346"/>
              <a:gd name="connsiteY7" fmla="*/ 291253 h 1435947"/>
              <a:gd name="connsiteX8" fmla="*/ 108374 w 149346"/>
              <a:gd name="connsiteY8" fmla="*/ 209973 h 1435947"/>
              <a:gd name="connsiteX9" fmla="*/ 121920 w 149346"/>
              <a:gd name="connsiteY9" fmla="*/ 115147 h 1435947"/>
              <a:gd name="connsiteX10" fmla="*/ 135467 w 149346"/>
              <a:gd name="connsiteY10" fmla="*/ 88053 h 1435947"/>
              <a:gd name="connsiteX11" fmla="*/ 149014 w 149346"/>
              <a:gd name="connsiteY11" fmla="*/ 20320 h 1435947"/>
              <a:gd name="connsiteX12" fmla="*/ 149014 w 149346"/>
              <a:gd name="connsiteY12" fmla="*/ 0 h 1435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9346" h="1435947">
                <a:moveTo>
                  <a:pt x="0" y="1435947"/>
                </a:moveTo>
                <a:cubicBezTo>
                  <a:pt x="2258" y="1277902"/>
                  <a:pt x="2872" y="1119826"/>
                  <a:pt x="6774" y="961813"/>
                </a:cubicBezTo>
                <a:cubicBezTo>
                  <a:pt x="8603" y="887720"/>
                  <a:pt x="1568" y="905275"/>
                  <a:pt x="27094" y="866987"/>
                </a:cubicBezTo>
                <a:cubicBezTo>
                  <a:pt x="29530" y="852369"/>
                  <a:pt x="40017" y="791385"/>
                  <a:pt x="40640" y="778933"/>
                </a:cubicBezTo>
                <a:cubicBezTo>
                  <a:pt x="44362" y="704485"/>
                  <a:pt x="44104" y="629880"/>
                  <a:pt x="47414" y="555413"/>
                </a:cubicBezTo>
                <a:cubicBezTo>
                  <a:pt x="48621" y="528253"/>
                  <a:pt x="50815" y="501110"/>
                  <a:pt x="54187" y="474133"/>
                </a:cubicBezTo>
                <a:cubicBezTo>
                  <a:pt x="64492" y="391694"/>
                  <a:pt x="53856" y="413671"/>
                  <a:pt x="81280" y="372533"/>
                </a:cubicBezTo>
                <a:cubicBezTo>
                  <a:pt x="89167" y="333104"/>
                  <a:pt x="89225" y="336068"/>
                  <a:pt x="94827" y="291253"/>
                </a:cubicBezTo>
                <a:cubicBezTo>
                  <a:pt x="103900" y="218661"/>
                  <a:pt x="94606" y="251273"/>
                  <a:pt x="108374" y="209973"/>
                </a:cubicBezTo>
                <a:cubicBezTo>
                  <a:pt x="110633" y="187386"/>
                  <a:pt x="111876" y="141931"/>
                  <a:pt x="121920" y="115147"/>
                </a:cubicBezTo>
                <a:cubicBezTo>
                  <a:pt x="125465" y="105693"/>
                  <a:pt x="130951" y="97084"/>
                  <a:pt x="135467" y="88053"/>
                </a:cubicBezTo>
                <a:cubicBezTo>
                  <a:pt x="142193" y="61148"/>
                  <a:pt x="145693" y="50208"/>
                  <a:pt x="149014" y="20320"/>
                </a:cubicBezTo>
                <a:cubicBezTo>
                  <a:pt x="149762" y="13588"/>
                  <a:pt x="149014" y="6773"/>
                  <a:pt x="149014" y="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58CE0416-C119-413F-AC06-F75837A9870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1220" y="4660048"/>
            <a:ext cx="390745" cy="482711"/>
          </a:xfrm>
          <a:prstGeom prst="rect">
            <a:avLst/>
          </a:prstGeom>
          <a:noFill/>
        </p:spPr>
      </p:pic>
      <p:pic>
        <p:nvPicPr>
          <p:cNvPr id="49" name="Obrázek 48">
            <a:extLst>
              <a:ext uri="{FF2B5EF4-FFF2-40B4-BE49-F238E27FC236}">
                <a16:creationId xmlns:a16="http://schemas.microsoft.com/office/drawing/2014/main" id="{C3838421-0F3B-46E2-AF2A-B86D3B3CC41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5204" y="3938699"/>
            <a:ext cx="390745" cy="482711"/>
          </a:xfrm>
          <a:prstGeom prst="rect">
            <a:avLst/>
          </a:prstGeom>
          <a:noFill/>
        </p:spPr>
      </p:pic>
      <p:sp>
        <p:nvSpPr>
          <p:cNvPr id="50" name="Volný tvar: obrazec 49">
            <a:extLst>
              <a:ext uri="{FF2B5EF4-FFF2-40B4-BE49-F238E27FC236}">
                <a16:creationId xmlns:a16="http://schemas.microsoft.com/office/drawing/2014/main" id="{7FA80CC9-09CE-4DBE-BE48-59724C6C8094}"/>
              </a:ext>
            </a:extLst>
          </p:cNvPr>
          <p:cNvSpPr/>
          <p:nvPr/>
        </p:nvSpPr>
        <p:spPr>
          <a:xfrm>
            <a:off x="4124537" y="4243917"/>
            <a:ext cx="643795" cy="575733"/>
          </a:xfrm>
          <a:custGeom>
            <a:avLst/>
            <a:gdLst>
              <a:gd name="connsiteX0" fmla="*/ 0 w 643795"/>
              <a:gd name="connsiteY0" fmla="*/ 0 h 575733"/>
              <a:gd name="connsiteX1" fmla="*/ 81280 w 643795"/>
              <a:gd name="connsiteY1" fmla="*/ 88053 h 575733"/>
              <a:gd name="connsiteX2" fmla="*/ 101600 w 643795"/>
              <a:gd name="connsiteY2" fmla="*/ 155786 h 575733"/>
              <a:gd name="connsiteX3" fmla="*/ 121920 w 643795"/>
              <a:gd name="connsiteY3" fmla="*/ 379306 h 575733"/>
              <a:gd name="connsiteX4" fmla="*/ 128693 w 643795"/>
              <a:gd name="connsiteY4" fmla="*/ 413173 h 575733"/>
              <a:gd name="connsiteX5" fmla="*/ 155786 w 643795"/>
              <a:gd name="connsiteY5" fmla="*/ 480906 h 575733"/>
              <a:gd name="connsiteX6" fmla="*/ 169333 w 643795"/>
              <a:gd name="connsiteY6" fmla="*/ 501226 h 575733"/>
              <a:gd name="connsiteX7" fmla="*/ 209973 w 643795"/>
              <a:gd name="connsiteY7" fmla="*/ 514773 h 575733"/>
              <a:gd name="connsiteX8" fmla="*/ 223520 w 643795"/>
              <a:gd name="connsiteY8" fmla="*/ 535093 h 575733"/>
              <a:gd name="connsiteX9" fmla="*/ 250613 w 643795"/>
              <a:gd name="connsiteY9" fmla="*/ 541866 h 575733"/>
              <a:gd name="connsiteX10" fmla="*/ 270933 w 643795"/>
              <a:gd name="connsiteY10" fmla="*/ 548640 h 575733"/>
              <a:gd name="connsiteX11" fmla="*/ 311573 w 643795"/>
              <a:gd name="connsiteY11" fmla="*/ 555413 h 575733"/>
              <a:gd name="connsiteX12" fmla="*/ 358986 w 643795"/>
              <a:gd name="connsiteY12" fmla="*/ 568960 h 575733"/>
              <a:gd name="connsiteX13" fmla="*/ 413173 w 643795"/>
              <a:gd name="connsiteY13" fmla="*/ 575733 h 575733"/>
              <a:gd name="connsiteX14" fmla="*/ 501226 w 643795"/>
              <a:gd name="connsiteY14" fmla="*/ 555413 h 575733"/>
              <a:gd name="connsiteX15" fmla="*/ 521546 w 643795"/>
              <a:gd name="connsiteY15" fmla="*/ 548640 h 575733"/>
              <a:gd name="connsiteX16" fmla="*/ 541866 w 643795"/>
              <a:gd name="connsiteY16" fmla="*/ 535093 h 575733"/>
              <a:gd name="connsiteX17" fmla="*/ 568960 w 643795"/>
              <a:gd name="connsiteY17" fmla="*/ 528320 h 575733"/>
              <a:gd name="connsiteX18" fmla="*/ 582506 w 643795"/>
              <a:gd name="connsiteY18" fmla="*/ 508000 h 575733"/>
              <a:gd name="connsiteX19" fmla="*/ 589280 w 643795"/>
              <a:gd name="connsiteY19" fmla="*/ 480906 h 575733"/>
              <a:gd name="connsiteX20" fmla="*/ 596053 w 643795"/>
              <a:gd name="connsiteY20" fmla="*/ 460586 h 575733"/>
              <a:gd name="connsiteX21" fmla="*/ 602826 w 643795"/>
              <a:gd name="connsiteY21" fmla="*/ 426720 h 575733"/>
              <a:gd name="connsiteX22" fmla="*/ 616373 w 643795"/>
              <a:gd name="connsiteY22" fmla="*/ 270933 h 575733"/>
              <a:gd name="connsiteX23" fmla="*/ 629920 w 643795"/>
              <a:gd name="connsiteY23" fmla="*/ 243840 h 575733"/>
              <a:gd name="connsiteX24" fmla="*/ 643466 w 643795"/>
              <a:gd name="connsiteY24" fmla="*/ 196426 h 575733"/>
              <a:gd name="connsiteX25" fmla="*/ 643466 w 643795"/>
              <a:gd name="connsiteY25" fmla="*/ 182880 h 57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43795" h="575733">
                <a:moveTo>
                  <a:pt x="0" y="0"/>
                </a:moveTo>
                <a:cubicBezTo>
                  <a:pt x="27093" y="29351"/>
                  <a:pt x="57585" y="55896"/>
                  <a:pt x="81280" y="88053"/>
                </a:cubicBezTo>
                <a:cubicBezTo>
                  <a:pt x="87517" y="96517"/>
                  <a:pt x="98046" y="141573"/>
                  <a:pt x="101600" y="155786"/>
                </a:cubicBezTo>
                <a:cubicBezTo>
                  <a:pt x="108577" y="274399"/>
                  <a:pt x="105435" y="263911"/>
                  <a:pt x="121920" y="379306"/>
                </a:cubicBezTo>
                <a:cubicBezTo>
                  <a:pt x="123548" y="390703"/>
                  <a:pt x="125664" y="402066"/>
                  <a:pt x="128693" y="413173"/>
                </a:cubicBezTo>
                <a:cubicBezTo>
                  <a:pt x="135932" y="439716"/>
                  <a:pt x="142572" y="457782"/>
                  <a:pt x="155786" y="480906"/>
                </a:cubicBezTo>
                <a:cubicBezTo>
                  <a:pt x="159825" y="487974"/>
                  <a:pt x="162430" y="496911"/>
                  <a:pt x="169333" y="501226"/>
                </a:cubicBezTo>
                <a:cubicBezTo>
                  <a:pt x="181442" y="508794"/>
                  <a:pt x="209973" y="514773"/>
                  <a:pt x="209973" y="514773"/>
                </a:cubicBezTo>
                <a:cubicBezTo>
                  <a:pt x="214489" y="521546"/>
                  <a:pt x="216747" y="530577"/>
                  <a:pt x="223520" y="535093"/>
                </a:cubicBezTo>
                <a:cubicBezTo>
                  <a:pt x="231266" y="540257"/>
                  <a:pt x="241662" y="539309"/>
                  <a:pt x="250613" y="541866"/>
                </a:cubicBezTo>
                <a:cubicBezTo>
                  <a:pt x="257478" y="543828"/>
                  <a:pt x="263963" y="547091"/>
                  <a:pt x="270933" y="548640"/>
                </a:cubicBezTo>
                <a:cubicBezTo>
                  <a:pt x="284339" y="551619"/>
                  <a:pt x="298166" y="552434"/>
                  <a:pt x="311573" y="555413"/>
                </a:cubicBezTo>
                <a:cubicBezTo>
                  <a:pt x="359881" y="566147"/>
                  <a:pt x="299990" y="559127"/>
                  <a:pt x="358986" y="568960"/>
                </a:cubicBezTo>
                <a:cubicBezTo>
                  <a:pt x="376941" y="571953"/>
                  <a:pt x="395111" y="573475"/>
                  <a:pt x="413173" y="575733"/>
                </a:cubicBezTo>
                <a:cubicBezTo>
                  <a:pt x="474725" y="566940"/>
                  <a:pt x="445438" y="574009"/>
                  <a:pt x="501226" y="555413"/>
                </a:cubicBezTo>
                <a:lnTo>
                  <a:pt x="521546" y="548640"/>
                </a:lnTo>
                <a:cubicBezTo>
                  <a:pt x="528319" y="544124"/>
                  <a:pt x="534384" y="538300"/>
                  <a:pt x="541866" y="535093"/>
                </a:cubicBezTo>
                <a:cubicBezTo>
                  <a:pt x="550423" y="531426"/>
                  <a:pt x="561214" y="533484"/>
                  <a:pt x="568960" y="528320"/>
                </a:cubicBezTo>
                <a:cubicBezTo>
                  <a:pt x="575733" y="523805"/>
                  <a:pt x="577991" y="514773"/>
                  <a:pt x="582506" y="508000"/>
                </a:cubicBezTo>
                <a:cubicBezTo>
                  <a:pt x="584764" y="498969"/>
                  <a:pt x="586723" y="489857"/>
                  <a:pt x="589280" y="480906"/>
                </a:cubicBezTo>
                <a:cubicBezTo>
                  <a:pt x="591241" y="474041"/>
                  <a:pt x="594321" y="467513"/>
                  <a:pt x="596053" y="460586"/>
                </a:cubicBezTo>
                <a:cubicBezTo>
                  <a:pt x="598845" y="449417"/>
                  <a:pt x="600568" y="438009"/>
                  <a:pt x="602826" y="426720"/>
                </a:cubicBezTo>
                <a:cubicBezTo>
                  <a:pt x="603368" y="419126"/>
                  <a:pt x="611061" y="293952"/>
                  <a:pt x="616373" y="270933"/>
                </a:cubicBezTo>
                <a:cubicBezTo>
                  <a:pt x="618643" y="261095"/>
                  <a:pt x="625943" y="253121"/>
                  <a:pt x="629920" y="243840"/>
                </a:cubicBezTo>
                <a:cubicBezTo>
                  <a:pt x="634312" y="233591"/>
                  <a:pt x="641904" y="205800"/>
                  <a:pt x="643466" y="196426"/>
                </a:cubicBezTo>
                <a:cubicBezTo>
                  <a:pt x="644208" y="191972"/>
                  <a:pt x="643466" y="187395"/>
                  <a:pt x="643466" y="182880"/>
                </a:cubicBezTo>
              </a:path>
            </a:pathLst>
          </a:custGeom>
          <a:ln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3" name="Obrázek 52">
            <a:extLst>
              <a:ext uri="{FF2B5EF4-FFF2-40B4-BE49-F238E27FC236}">
                <a16:creationId xmlns:a16="http://schemas.microsoft.com/office/drawing/2014/main" id="{DF36BAE3-9B56-4C92-AE8F-F195ECCA0789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13487" y="1603919"/>
            <a:ext cx="850669" cy="853075"/>
          </a:xfrm>
          <a:prstGeom prst="rect">
            <a:avLst/>
          </a:prstGeom>
        </p:spPr>
      </p:pic>
      <p:pic>
        <p:nvPicPr>
          <p:cNvPr id="56" name="Obrázek 55">
            <a:extLst>
              <a:ext uri="{FF2B5EF4-FFF2-40B4-BE49-F238E27FC236}">
                <a16:creationId xmlns:a16="http://schemas.microsoft.com/office/drawing/2014/main" id="{EB4A0E0A-B0A8-4807-8D6E-17732527806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3354" b="94881" l="5575" r="91013">
                        <a14:foregroundMark x1="33220" y1="7414" x2="33220" y2="7414"/>
                        <a14:foregroundMark x1="10239" y1="47308" x2="10239" y2="47308"/>
                        <a14:foregroundMark x1="5688" y1="43601" x2="5688" y2="43601"/>
                        <a14:foregroundMark x1="23777" y1="3442" x2="23777" y2="3442"/>
                        <a14:foregroundMark x1="19568" y1="90644" x2="19568" y2="90644"/>
                        <a14:foregroundMark x1="82935" y1="91174" x2="82935" y2="91174"/>
                        <a14:foregroundMark x1="76564" y1="95057" x2="76564" y2="95057"/>
                        <a14:foregroundMark x1="90216" y1="85437" x2="90216" y2="85437"/>
                        <a14:foregroundMark x1="55631" y1="39718" x2="55631" y2="39718"/>
                        <a14:foregroundMark x1="91013" y1="46602" x2="91013" y2="46602"/>
                        <a14:foregroundMark x1="6257" y1="46072" x2="6257" y2="46072"/>
                        <a14:backgroundMark x1="5688" y1="42807" x2="5688" y2="428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8633" y="2379722"/>
            <a:ext cx="559356" cy="720990"/>
          </a:xfrm>
          <a:prstGeom prst="rect">
            <a:avLst/>
          </a:prstGeom>
        </p:spPr>
      </p:pic>
      <p:pic>
        <p:nvPicPr>
          <p:cNvPr id="58" name="Obrázek 57">
            <a:extLst>
              <a:ext uri="{FF2B5EF4-FFF2-40B4-BE49-F238E27FC236}">
                <a16:creationId xmlns:a16="http://schemas.microsoft.com/office/drawing/2014/main" id="{74B99016-5A51-4D9D-94BF-5A43326769C0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2556" y="2638146"/>
            <a:ext cx="324643" cy="324643"/>
          </a:xfrm>
          <a:prstGeom prst="rect">
            <a:avLst/>
          </a:prstGeom>
        </p:spPr>
      </p:pic>
      <p:sp>
        <p:nvSpPr>
          <p:cNvPr id="60" name="Volný tvar: obrazec 59">
            <a:extLst>
              <a:ext uri="{FF2B5EF4-FFF2-40B4-BE49-F238E27FC236}">
                <a16:creationId xmlns:a16="http://schemas.microsoft.com/office/drawing/2014/main" id="{108BBA76-2349-45BF-A23D-8333860E9054}"/>
              </a:ext>
            </a:extLst>
          </p:cNvPr>
          <p:cNvSpPr/>
          <p:nvPr/>
        </p:nvSpPr>
        <p:spPr>
          <a:xfrm>
            <a:off x="7176470" y="1979350"/>
            <a:ext cx="371475" cy="704850"/>
          </a:xfrm>
          <a:custGeom>
            <a:avLst/>
            <a:gdLst>
              <a:gd name="connsiteX0" fmla="*/ 0 w 371475"/>
              <a:gd name="connsiteY0" fmla="*/ 0 h 704850"/>
              <a:gd name="connsiteX1" fmla="*/ 38100 w 371475"/>
              <a:gd name="connsiteY1" fmla="*/ 9525 h 704850"/>
              <a:gd name="connsiteX2" fmla="*/ 52387 w 371475"/>
              <a:gd name="connsiteY2" fmla="*/ 14287 h 704850"/>
              <a:gd name="connsiteX3" fmla="*/ 80962 w 371475"/>
              <a:gd name="connsiteY3" fmla="*/ 33337 h 704850"/>
              <a:gd name="connsiteX4" fmla="*/ 104775 w 371475"/>
              <a:gd name="connsiteY4" fmla="*/ 52387 h 704850"/>
              <a:gd name="connsiteX5" fmla="*/ 109537 w 371475"/>
              <a:gd name="connsiteY5" fmla="*/ 66675 h 704850"/>
              <a:gd name="connsiteX6" fmla="*/ 128587 w 371475"/>
              <a:gd name="connsiteY6" fmla="*/ 100012 h 704850"/>
              <a:gd name="connsiteX7" fmla="*/ 142875 w 371475"/>
              <a:gd name="connsiteY7" fmla="*/ 109537 h 704850"/>
              <a:gd name="connsiteX8" fmla="*/ 161925 w 371475"/>
              <a:gd name="connsiteY8" fmla="*/ 166687 h 704850"/>
              <a:gd name="connsiteX9" fmla="*/ 166687 w 371475"/>
              <a:gd name="connsiteY9" fmla="*/ 180975 h 704850"/>
              <a:gd name="connsiteX10" fmla="*/ 171450 w 371475"/>
              <a:gd name="connsiteY10" fmla="*/ 195262 h 704850"/>
              <a:gd name="connsiteX11" fmla="*/ 185737 w 371475"/>
              <a:gd name="connsiteY11" fmla="*/ 271462 h 704850"/>
              <a:gd name="connsiteX12" fmla="*/ 195262 w 371475"/>
              <a:gd name="connsiteY12" fmla="*/ 338137 h 704850"/>
              <a:gd name="connsiteX13" fmla="*/ 200025 w 371475"/>
              <a:gd name="connsiteY13" fmla="*/ 419100 h 704850"/>
              <a:gd name="connsiteX14" fmla="*/ 204787 w 371475"/>
              <a:gd name="connsiteY14" fmla="*/ 476250 h 704850"/>
              <a:gd name="connsiteX15" fmla="*/ 209550 w 371475"/>
              <a:gd name="connsiteY15" fmla="*/ 614362 h 704850"/>
              <a:gd name="connsiteX16" fmla="*/ 214312 w 371475"/>
              <a:gd name="connsiteY16" fmla="*/ 633412 h 704850"/>
              <a:gd name="connsiteX17" fmla="*/ 233362 w 371475"/>
              <a:gd name="connsiteY17" fmla="*/ 661987 h 704850"/>
              <a:gd name="connsiteX18" fmla="*/ 242887 w 371475"/>
              <a:gd name="connsiteY18" fmla="*/ 676275 h 704850"/>
              <a:gd name="connsiteX19" fmla="*/ 261937 w 371475"/>
              <a:gd name="connsiteY19" fmla="*/ 681037 h 704850"/>
              <a:gd name="connsiteX20" fmla="*/ 290512 w 371475"/>
              <a:gd name="connsiteY20" fmla="*/ 690562 h 704850"/>
              <a:gd name="connsiteX21" fmla="*/ 304800 w 371475"/>
              <a:gd name="connsiteY21" fmla="*/ 695325 h 704850"/>
              <a:gd name="connsiteX22" fmla="*/ 323850 w 371475"/>
              <a:gd name="connsiteY22" fmla="*/ 700087 h 704850"/>
              <a:gd name="connsiteX23" fmla="*/ 371475 w 371475"/>
              <a:gd name="connsiteY23" fmla="*/ 7048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71475" h="704850">
                <a:moveTo>
                  <a:pt x="0" y="0"/>
                </a:moveTo>
                <a:cubicBezTo>
                  <a:pt x="12700" y="3175"/>
                  <a:pt x="25470" y="6081"/>
                  <a:pt x="38100" y="9525"/>
                </a:cubicBezTo>
                <a:cubicBezTo>
                  <a:pt x="42943" y="10846"/>
                  <a:pt x="47999" y="11849"/>
                  <a:pt x="52387" y="14287"/>
                </a:cubicBezTo>
                <a:cubicBezTo>
                  <a:pt x="62394" y="19846"/>
                  <a:pt x="80962" y="33337"/>
                  <a:pt x="80962" y="33337"/>
                </a:cubicBezTo>
                <a:cubicBezTo>
                  <a:pt x="92383" y="67596"/>
                  <a:pt x="74873" y="28465"/>
                  <a:pt x="104775" y="52387"/>
                </a:cubicBezTo>
                <a:cubicBezTo>
                  <a:pt x="108695" y="55523"/>
                  <a:pt x="107560" y="62061"/>
                  <a:pt x="109537" y="66675"/>
                </a:cubicBezTo>
                <a:cubicBezTo>
                  <a:pt x="112338" y="73212"/>
                  <a:pt x="122608" y="94033"/>
                  <a:pt x="128587" y="100012"/>
                </a:cubicBezTo>
                <a:cubicBezTo>
                  <a:pt x="132635" y="104059"/>
                  <a:pt x="138112" y="106362"/>
                  <a:pt x="142875" y="109537"/>
                </a:cubicBezTo>
                <a:lnTo>
                  <a:pt x="161925" y="166687"/>
                </a:lnTo>
                <a:lnTo>
                  <a:pt x="166687" y="180975"/>
                </a:lnTo>
                <a:lnTo>
                  <a:pt x="171450" y="195262"/>
                </a:lnTo>
                <a:cubicBezTo>
                  <a:pt x="185242" y="305606"/>
                  <a:pt x="165533" y="160339"/>
                  <a:pt x="185737" y="271462"/>
                </a:cubicBezTo>
                <a:cubicBezTo>
                  <a:pt x="189753" y="293551"/>
                  <a:pt x="195262" y="338137"/>
                  <a:pt x="195262" y="338137"/>
                </a:cubicBezTo>
                <a:cubicBezTo>
                  <a:pt x="196850" y="365125"/>
                  <a:pt x="198165" y="392130"/>
                  <a:pt x="200025" y="419100"/>
                </a:cubicBezTo>
                <a:cubicBezTo>
                  <a:pt x="201340" y="438171"/>
                  <a:pt x="203856" y="457157"/>
                  <a:pt x="204787" y="476250"/>
                </a:cubicBezTo>
                <a:cubicBezTo>
                  <a:pt x="207031" y="522260"/>
                  <a:pt x="206763" y="568382"/>
                  <a:pt x="209550" y="614362"/>
                </a:cubicBezTo>
                <a:cubicBezTo>
                  <a:pt x="209946" y="620895"/>
                  <a:pt x="211385" y="627558"/>
                  <a:pt x="214312" y="633412"/>
                </a:cubicBezTo>
                <a:cubicBezTo>
                  <a:pt x="219431" y="643651"/>
                  <a:pt x="227012" y="652462"/>
                  <a:pt x="233362" y="661987"/>
                </a:cubicBezTo>
                <a:cubicBezTo>
                  <a:pt x="236537" y="666750"/>
                  <a:pt x="237334" y="674887"/>
                  <a:pt x="242887" y="676275"/>
                </a:cubicBezTo>
                <a:cubicBezTo>
                  <a:pt x="249237" y="677862"/>
                  <a:pt x="255668" y="679156"/>
                  <a:pt x="261937" y="681037"/>
                </a:cubicBezTo>
                <a:cubicBezTo>
                  <a:pt x="271554" y="683922"/>
                  <a:pt x="280987" y="687387"/>
                  <a:pt x="290512" y="690562"/>
                </a:cubicBezTo>
                <a:cubicBezTo>
                  <a:pt x="295275" y="692150"/>
                  <a:pt x="299930" y="694108"/>
                  <a:pt x="304800" y="695325"/>
                </a:cubicBezTo>
                <a:cubicBezTo>
                  <a:pt x="311150" y="696912"/>
                  <a:pt x="317370" y="699161"/>
                  <a:pt x="323850" y="700087"/>
                </a:cubicBezTo>
                <a:cubicBezTo>
                  <a:pt x="339644" y="702343"/>
                  <a:pt x="371475" y="704850"/>
                  <a:pt x="371475" y="70485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Volný tvar: obrazec 62">
            <a:extLst>
              <a:ext uri="{FF2B5EF4-FFF2-40B4-BE49-F238E27FC236}">
                <a16:creationId xmlns:a16="http://schemas.microsoft.com/office/drawing/2014/main" id="{EC84AAC8-494D-4B8B-AB90-862F00D7F8B1}"/>
              </a:ext>
            </a:extLst>
          </p:cNvPr>
          <p:cNvSpPr/>
          <p:nvPr/>
        </p:nvSpPr>
        <p:spPr>
          <a:xfrm>
            <a:off x="6062497" y="1984375"/>
            <a:ext cx="233528" cy="819150"/>
          </a:xfrm>
          <a:custGeom>
            <a:avLst/>
            <a:gdLst>
              <a:gd name="connsiteX0" fmla="*/ 4928 w 233528"/>
              <a:gd name="connsiteY0" fmla="*/ 819150 h 819150"/>
              <a:gd name="connsiteX1" fmla="*/ 166 w 233528"/>
              <a:gd name="connsiteY1" fmla="*/ 538163 h 819150"/>
              <a:gd name="connsiteX2" fmla="*/ 9691 w 233528"/>
              <a:gd name="connsiteY2" fmla="*/ 395288 h 819150"/>
              <a:gd name="connsiteX3" fmla="*/ 14453 w 233528"/>
              <a:gd name="connsiteY3" fmla="*/ 371475 h 819150"/>
              <a:gd name="connsiteX4" fmla="*/ 19216 w 233528"/>
              <a:gd name="connsiteY4" fmla="*/ 342900 h 819150"/>
              <a:gd name="connsiteX5" fmla="*/ 28741 w 233528"/>
              <a:gd name="connsiteY5" fmla="*/ 295275 h 819150"/>
              <a:gd name="connsiteX6" fmla="*/ 43028 w 233528"/>
              <a:gd name="connsiteY6" fmla="*/ 242888 h 819150"/>
              <a:gd name="connsiteX7" fmla="*/ 52553 w 233528"/>
              <a:gd name="connsiteY7" fmla="*/ 214313 h 819150"/>
              <a:gd name="connsiteX8" fmla="*/ 57316 w 233528"/>
              <a:gd name="connsiteY8" fmla="*/ 200025 h 819150"/>
              <a:gd name="connsiteX9" fmla="*/ 62078 w 233528"/>
              <a:gd name="connsiteY9" fmla="*/ 185738 h 819150"/>
              <a:gd name="connsiteX10" fmla="*/ 81128 w 233528"/>
              <a:gd name="connsiteY10" fmla="*/ 157163 h 819150"/>
              <a:gd name="connsiteX11" fmla="*/ 90653 w 233528"/>
              <a:gd name="connsiteY11" fmla="*/ 142875 h 819150"/>
              <a:gd name="connsiteX12" fmla="*/ 95416 w 233528"/>
              <a:gd name="connsiteY12" fmla="*/ 128588 h 819150"/>
              <a:gd name="connsiteX13" fmla="*/ 109703 w 233528"/>
              <a:gd name="connsiteY13" fmla="*/ 119063 h 819150"/>
              <a:gd name="connsiteX14" fmla="*/ 119228 w 233528"/>
              <a:gd name="connsiteY14" fmla="*/ 100013 h 819150"/>
              <a:gd name="connsiteX15" fmla="*/ 133516 w 233528"/>
              <a:gd name="connsiteY15" fmla="*/ 71438 h 819150"/>
              <a:gd name="connsiteX16" fmla="*/ 147803 w 233528"/>
              <a:gd name="connsiteY16" fmla="*/ 66675 h 819150"/>
              <a:gd name="connsiteX17" fmla="*/ 157328 w 233528"/>
              <a:gd name="connsiteY17" fmla="*/ 52388 h 819150"/>
              <a:gd name="connsiteX18" fmla="*/ 171616 w 233528"/>
              <a:gd name="connsiteY18" fmla="*/ 47625 h 819150"/>
              <a:gd name="connsiteX19" fmla="*/ 185903 w 233528"/>
              <a:gd name="connsiteY19" fmla="*/ 38100 h 819150"/>
              <a:gd name="connsiteX20" fmla="*/ 195428 w 233528"/>
              <a:gd name="connsiteY20" fmla="*/ 23813 h 819150"/>
              <a:gd name="connsiteX21" fmla="*/ 233528 w 233528"/>
              <a:gd name="connsiteY21" fmla="*/ 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33528" h="819150">
                <a:moveTo>
                  <a:pt x="4928" y="819150"/>
                </a:moveTo>
                <a:cubicBezTo>
                  <a:pt x="3341" y="725488"/>
                  <a:pt x="-887" y="631833"/>
                  <a:pt x="166" y="538163"/>
                </a:cubicBezTo>
                <a:cubicBezTo>
                  <a:pt x="702" y="490435"/>
                  <a:pt x="5615" y="442844"/>
                  <a:pt x="9691" y="395288"/>
                </a:cubicBezTo>
                <a:cubicBezTo>
                  <a:pt x="10382" y="387223"/>
                  <a:pt x="13005" y="379439"/>
                  <a:pt x="14453" y="371475"/>
                </a:cubicBezTo>
                <a:cubicBezTo>
                  <a:pt x="16180" y="361974"/>
                  <a:pt x="17436" y="352391"/>
                  <a:pt x="19216" y="342900"/>
                </a:cubicBezTo>
                <a:cubicBezTo>
                  <a:pt x="22200" y="326988"/>
                  <a:pt x="26733" y="311339"/>
                  <a:pt x="28741" y="295275"/>
                </a:cubicBezTo>
                <a:cubicBezTo>
                  <a:pt x="39061" y="212705"/>
                  <a:pt x="24235" y="285171"/>
                  <a:pt x="43028" y="242888"/>
                </a:cubicBezTo>
                <a:cubicBezTo>
                  <a:pt x="47106" y="233713"/>
                  <a:pt x="49378" y="223838"/>
                  <a:pt x="52553" y="214313"/>
                </a:cubicBezTo>
                <a:lnTo>
                  <a:pt x="57316" y="200025"/>
                </a:lnTo>
                <a:cubicBezTo>
                  <a:pt x="58903" y="195263"/>
                  <a:pt x="59293" y="189915"/>
                  <a:pt x="62078" y="185738"/>
                </a:cubicBezTo>
                <a:lnTo>
                  <a:pt x="81128" y="157163"/>
                </a:lnTo>
                <a:cubicBezTo>
                  <a:pt x="84303" y="152400"/>
                  <a:pt x="88843" y="148305"/>
                  <a:pt x="90653" y="142875"/>
                </a:cubicBezTo>
                <a:cubicBezTo>
                  <a:pt x="92241" y="138113"/>
                  <a:pt x="92280" y="132508"/>
                  <a:pt x="95416" y="128588"/>
                </a:cubicBezTo>
                <a:cubicBezTo>
                  <a:pt x="98992" y="124119"/>
                  <a:pt x="104941" y="122238"/>
                  <a:pt x="109703" y="119063"/>
                </a:cubicBezTo>
                <a:cubicBezTo>
                  <a:pt x="112878" y="112713"/>
                  <a:pt x="116431" y="106538"/>
                  <a:pt x="119228" y="100013"/>
                </a:cubicBezTo>
                <a:cubicBezTo>
                  <a:pt x="123730" y="89510"/>
                  <a:pt x="123568" y="79397"/>
                  <a:pt x="133516" y="71438"/>
                </a:cubicBezTo>
                <a:cubicBezTo>
                  <a:pt x="137436" y="68302"/>
                  <a:pt x="143041" y="68263"/>
                  <a:pt x="147803" y="66675"/>
                </a:cubicBezTo>
                <a:cubicBezTo>
                  <a:pt x="150978" y="61913"/>
                  <a:pt x="152859" y="55964"/>
                  <a:pt x="157328" y="52388"/>
                </a:cubicBezTo>
                <a:cubicBezTo>
                  <a:pt x="161248" y="49252"/>
                  <a:pt x="167126" y="49870"/>
                  <a:pt x="171616" y="47625"/>
                </a:cubicBezTo>
                <a:cubicBezTo>
                  <a:pt x="176735" y="45065"/>
                  <a:pt x="181141" y="41275"/>
                  <a:pt x="185903" y="38100"/>
                </a:cubicBezTo>
                <a:cubicBezTo>
                  <a:pt x="189078" y="33338"/>
                  <a:pt x="191120" y="27582"/>
                  <a:pt x="195428" y="23813"/>
                </a:cubicBezTo>
                <a:cubicBezTo>
                  <a:pt x="209439" y="11554"/>
                  <a:pt x="219196" y="7167"/>
                  <a:pt x="233528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64" name="Obrázek 63">
            <a:extLst>
              <a:ext uri="{FF2B5EF4-FFF2-40B4-BE49-F238E27FC236}">
                <a16:creationId xmlns:a16="http://schemas.microsoft.com/office/drawing/2014/main" id="{ADAD2322-729B-48B3-9F04-1BAFD8BFD2CC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9769" b="90231" l="7435" r="90520">
                        <a14:foregroundMark x1="8550" y1="46530" x2="8550" y2="46530"/>
                        <a14:foregroundMark x1="90892" y1="41645" x2="90892" y2="41645"/>
                        <a14:foregroundMark x1="57621" y1="90488" x2="57621" y2="90488"/>
                        <a14:foregroundMark x1="7435" y1="44473" x2="7435" y2="444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7296" y="2475653"/>
            <a:ext cx="810960" cy="586363"/>
          </a:xfrm>
          <a:prstGeom prst="rect">
            <a:avLst/>
          </a:prstGeom>
        </p:spPr>
      </p:pic>
      <p:sp>
        <p:nvSpPr>
          <p:cNvPr id="65" name="Volný tvar: obrazec 64">
            <a:extLst>
              <a:ext uri="{FF2B5EF4-FFF2-40B4-BE49-F238E27FC236}">
                <a16:creationId xmlns:a16="http://schemas.microsoft.com/office/drawing/2014/main" id="{757CC4DB-D042-4E8B-9143-9FE4AE631251}"/>
              </a:ext>
            </a:extLst>
          </p:cNvPr>
          <p:cNvSpPr/>
          <p:nvPr/>
        </p:nvSpPr>
        <p:spPr>
          <a:xfrm>
            <a:off x="8277225" y="2819400"/>
            <a:ext cx="766768" cy="588782"/>
          </a:xfrm>
          <a:custGeom>
            <a:avLst/>
            <a:gdLst>
              <a:gd name="connsiteX0" fmla="*/ 0 w 766768"/>
              <a:gd name="connsiteY0" fmla="*/ 0 h 588782"/>
              <a:gd name="connsiteX1" fmla="*/ 23813 w 766768"/>
              <a:gd name="connsiteY1" fmla="*/ 9525 h 588782"/>
              <a:gd name="connsiteX2" fmla="*/ 57150 w 766768"/>
              <a:gd name="connsiteY2" fmla="*/ 19050 h 588782"/>
              <a:gd name="connsiteX3" fmla="*/ 76200 w 766768"/>
              <a:gd name="connsiteY3" fmla="*/ 28575 h 588782"/>
              <a:gd name="connsiteX4" fmla="*/ 90488 w 766768"/>
              <a:gd name="connsiteY4" fmla="*/ 47625 h 588782"/>
              <a:gd name="connsiteX5" fmla="*/ 100013 w 766768"/>
              <a:gd name="connsiteY5" fmla="*/ 66675 h 588782"/>
              <a:gd name="connsiteX6" fmla="*/ 119063 w 766768"/>
              <a:gd name="connsiteY6" fmla="*/ 85725 h 588782"/>
              <a:gd name="connsiteX7" fmla="*/ 138113 w 766768"/>
              <a:gd name="connsiteY7" fmla="*/ 114300 h 588782"/>
              <a:gd name="connsiteX8" fmla="*/ 157163 w 766768"/>
              <a:gd name="connsiteY8" fmla="*/ 138113 h 588782"/>
              <a:gd name="connsiteX9" fmla="*/ 161925 w 766768"/>
              <a:gd name="connsiteY9" fmla="*/ 157163 h 588782"/>
              <a:gd name="connsiteX10" fmla="*/ 171450 w 766768"/>
              <a:gd name="connsiteY10" fmla="*/ 190500 h 588782"/>
              <a:gd name="connsiteX11" fmla="*/ 180975 w 766768"/>
              <a:gd name="connsiteY11" fmla="*/ 247650 h 588782"/>
              <a:gd name="connsiteX12" fmla="*/ 185738 w 766768"/>
              <a:gd name="connsiteY12" fmla="*/ 423863 h 588782"/>
              <a:gd name="connsiteX13" fmla="*/ 195263 w 766768"/>
              <a:gd name="connsiteY13" fmla="*/ 442913 h 588782"/>
              <a:gd name="connsiteX14" fmla="*/ 219075 w 766768"/>
              <a:gd name="connsiteY14" fmla="*/ 485775 h 588782"/>
              <a:gd name="connsiteX15" fmla="*/ 233363 w 766768"/>
              <a:gd name="connsiteY15" fmla="*/ 490538 h 588782"/>
              <a:gd name="connsiteX16" fmla="*/ 252413 w 766768"/>
              <a:gd name="connsiteY16" fmla="*/ 509588 h 588782"/>
              <a:gd name="connsiteX17" fmla="*/ 261938 w 766768"/>
              <a:gd name="connsiteY17" fmla="*/ 523875 h 588782"/>
              <a:gd name="connsiteX18" fmla="*/ 276225 w 766768"/>
              <a:gd name="connsiteY18" fmla="*/ 528638 h 588782"/>
              <a:gd name="connsiteX19" fmla="*/ 323850 w 766768"/>
              <a:gd name="connsiteY19" fmla="*/ 542925 h 588782"/>
              <a:gd name="connsiteX20" fmla="*/ 338138 w 766768"/>
              <a:gd name="connsiteY20" fmla="*/ 557213 h 588782"/>
              <a:gd name="connsiteX21" fmla="*/ 371475 w 766768"/>
              <a:gd name="connsiteY21" fmla="*/ 566738 h 588782"/>
              <a:gd name="connsiteX22" fmla="*/ 414338 w 766768"/>
              <a:gd name="connsiteY22" fmla="*/ 576263 h 588782"/>
              <a:gd name="connsiteX23" fmla="*/ 452438 w 766768"/>
              <a:gd name="connsiteY23" fmla="*/ 581025 h 588782"/>
              <a:gd name="connsiteX24" fmla="*/ 561975 w 766768"/>
              <a:gd name="connsiteY24" fmla="*/ 581025 h 588782"/>
              <a:gd name="connsiteX25" fmla="*/ 590550 w 766768"/>
              <a:gd name="connsiteY25" fmla="*/ 571500 h 588782"/>
              <a:gd name="connsiteX26" fmla="*/ 638175 w 766768"/>
              <a:gd name="connsiteY26" fmla="*/ 533400 h 588782"/>
              <a:gd name="connsiteX27" fmla="*/ 652463 w 766768"/>
              <a:gd name="connsiteY27" fmla="*/ 528638 h 588782"/>
              <a:gd name="connsiteX28" fmla="*/ 671513 w 766768"/>
              <a:gd name="connsiteY28" fmla="*/ 509588 h 588782"/>
              <a:gd name="connsiteX29" fmla="*/ 685800 w 766768"/>
              <a:gd name="connsiteY29" fmla="*/ 495300 h 588782"/>
              <a:gd name="connsiteX30" fmla="*/ 719138 w 766768"/>
              <a:gd name="connsiteY30" fmla="*/ 466725 h 588782"/>
              <a:gd name="connsiteX31" fmla="*/ 733425 w 766768"/>
              <a:gd name="connsiteY31" fmla="*/ 423863 h 588782"/>
              <a:gd name="connsiteX32" fmla="*/ 738188 w 766768"/>
              <a:gd name="connsiteY32" fmla="*/ 409575 h 588782"/>
              <a:gd name="connsiteX33" fmla="*/ 747713 w 766768"/>
              <a:gd name="connsiteY33" fmla="*/ 390525 h 588782"/>
              <a:gd name="connsiteX34" fmla="*/ 757238 w 766768"/>
              <a:gd name="connsiteY34" fmla="*/ 309563 h 588782"/>
              <a:gd name="connsiteX35" fmla="*/ 766763 w 766768"/>
              <a:gd name="connsiteY35" fmla="*/ 180975 h 58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66768" h="588782">
                <a:moveTo>
                  <a:pt x="0" y="0"/>
                </a:moveTo>
                <a:cubicBezTo>
                  <a:pt x="7938" y="3175"/>
                  <a:pt x="15703" y="6821"/>
                  <a:pt x="23813" y="9525"/>
                </a:cubicBezTo>
                <a:cubicBezTo>
                  <a:pt x="41928" y="15563"/>
                  <a:pt x="41106" y="12174"/>
                  <a:pt x="57150" y="19050"/>
                </a:cubicBezTo>
                <a:cubicBezTo>
                  <a:pt x="63676" y="21847"/>
                  <a:pt x="69850" y="25400"/>
                  <a:pt x="76200" y="28575"/>
                </a:cubicBezTo>
                <a:cubicBezTo>
                  <a:pt x="80963" y="34925"/>
                  <a:pt x="86281" y="40894"/>
                  <a:pt x="90488" y="47625"/>
                </a:cubicBezTo>
                <a:cubicBezTo>
                  <a:pt x="94251" y="53645"/>
                  <a:pt x="95753" y="60995"/>
                  <a:pt x="100013" y="66675"/>
                </a:cubicBezTo>
                <a:cubicBezTo>
                  <a:pt x="105401" y="73859"/>
                  <a:pt x="113453" y="78713"/>
                  <a:pt x="119063" y="85725"/>
                </a:cubicBezTo>
                <a:cubicBezTo>
                  <a:pt x="126214" y="94664"/>
                  <a:pt x="138113" y="114300"/>
                  <a:pt x="138113" y="114300"/>
                </a:cubicBezTo>
                <a:cubicBezTo>
                  <a:pt x="153680" y="161007"/>
                  <a:pt x="128442" y="95032"/>
                  <a:pt x="157163" y="138113"/>
                </a:cubicBezTo>
                <a:cubicBezTo>
                  <a:pt x="160794" y="143559"/>
                  <a:pt x="160127" y="150869"/>
                  <a:pt x="161925" y="157163"/>
                </a:cubicBezTo>
                <a:cubicBezTo>
                  <a:pt x="167289" y="175935"/>
                  <a:pt x="167387" y="168828"/>
                  <a:pt x="171450" y="190500"/>
                </a:cubicBezTo>
                <a:cubicBezTo>
                  <a:pt x="175009" y="209482"/>
                  <a:pt x="180975" y="247650"/>
                  <a:pt x="180975" y="247650"/>
                </a:cubicBezTo>
                <a:cubicBezTo>
                  <a:pt x="182563" y="306388"/>
                  <a:pt x="181450" y="365261"/>
                  <a:pt x="185738" y="423863"/>
                </a:cubicBezTo>
                <a:cubicBezTo>
                  <a:pt x="186256" y="430944"/>
                  <a:pt x="192466" y="436387"/>
                  <a:pt x="195263" y="442913"/>
                </a:cubicBezTo>
                <a:cubicBezTo>
                  <a:pt x="200854" y="455960"/>
                  <a:pt x="203604" y="480618"/>
                  <a:pt x="219075" y="485775"/>
                </a:cubicBezTo>
                <a:lnTo>
                  <a:pt x="233363" y="490538"/>
                </a:lnTo>
                <a:cubicBezTo>
                  <a:pt x="239713" y="496888"/>
                  <a:pt x="246569" y="502770"/>
                  <a:pt x="252413" y="509588"/>
                </a:cubicBezTo>
                <a:cubicBezTo>
                  <a:pt x="256138" y="513934"/>
                  <a:pt x="257469" y="520299"/>
                  <a:pt x="261938" y="523875"/>
                </a:cubicBezTo>
                <a:cubicBezTo>
                  <a:pt x="265858" y="527011"/>
                  <a:pt x="271735" y="526393"/>
                  <a:pt x="276225" y="528638"/>
                </a:cubicBezTo>
                <a:cubicBezTo>
                  <a:pt x="310876" y="545964"/>
                  <a:pt x="263230" y="534266"/>
                  <a:pt x="323850" y="542925"/>
                </a:cubicBezTo>
                <a:cubicBezTo>
                  <a:pt x="328613" y="547688"/>
                  <a:pt x="332114" y="554201"/>
                  <a:pt x="338138" y="557213"/>
                </a:cubicBezTo>
                <a:cubicBezTo>
                  <a:pt x="348475" y="562382"/>
                  <a:pt x="360325" y="563697"/>
                  <a:pt x="371475" y="566738"/>
                </a:cubicBezTo>
                <a:cubicBezTo>
                  <a:pt x="383736" y="570082"/>
                  <a:pt x="402215" y="574398"/>
                  <a:pt x="414338" y="576263"/>
                </a:cubicBezTo>
                <a:cubicBezTo>
                  <a:pt x="426988" y="578209"/>
                  <a:pt x="439738" y="579438"/>
                  <a:pt x="452438" y="581025"/>
                </a:cubicBezTo>
                <a:cubicBezTo>
                  <a:pt x="496962" y="592157"/>
                  <a:pt x="482616" y="590549"/>
                  <a:pt x="561975" y="581025"/>
                </a:cubicBezTo>
                <a:cubicBezTo>
                  <a:pt x="571944" y="579829"/>
                  <a:pt x="590550" y="571500"/>
                  <a:pt x="590550" y="571500"/>
                </a:cubicBezTo>
                <a:cubicBezTo>
                  <a:pt x="616768" y="545282"/>
                  <a:pt x="610965" y="545061"/>
                  <a:pt x="638175" y="533400"/>
                </a:cubicBezTo>
                <a:cubicBezTo>
                  <a:pt x="642789" y="531423"/>
                  <a:pt x="647700" y="530225"/>
                  <a:pt x="652463" y="528638"/>
                </a:cubicBezTo>
                <a:cubicBezTo>
                  <a:pt x="661534" y="501422"/>
                  <a:pt x="649741" y="524103"/>
                  <a:pt x="671513" y="509588"/>
                </a:cubicBezTo>
                <a:cubicBezTo>
                  <a:pt x="677117" y="505852"/>
                  <a:pt x="680686" y="499683"/>
                  <a:pt x="685800" y="495300"/>
                </a:cubicBezTo>
                <a:cubicBezTo>
                  <a:pt x="728576" y="458635"/>
                  <a:pt x="683677" y="502186"/>
                  <a:pt x="719138" y="466725"/>
                </a:cubicBezTo>
                <a:lnTo>
                  <a:pt x="733425" y="423863"/>
                </a:lnTo>
                <a:cubicBezTo>
                  <a:pt x="735013" y="419100"/>
                  <a:pt x="735943" y="414065"/>
                  <a:pt x="738188" y="409575"/>
                </a:cubicBezTo>
                <a:lnTo>
                  <a:pt x="747713" y="390525"/>
                </a:lnTo>
                <a:cubicBezTo>
                  <a:pt x="757703" y="350563"/>
                  <a:pt x="751315" y="380631"/>
                  <a:pt x="757238" y="309563"/>
                </a:cubicBezTo>
                <a:cubicBezTo>
                  <a:pt x="767313" y="188666"/>
                  <a:pt x="766763" y="237547"/>
                  <a:pt x="766763" y="180975"/>
                </a:cubicBezTo>
              </a:path>
            </a:pathLst>
          </a:custGeom>
          <a:ln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Volný tvar: obrazec 65">
            <a:extLst>
              <a:ext uri="{FF2B5EF4-FFF2-40B4-BE49-F238E27FC236}">
                <a16:creationId xmlns:a16="http://schemas.microsoft.com/office/drawing/2014/main" id="{165BAEA5-8B32-4D7F-9E26-272CF5209EEF}"/>
              </a:ext>
            </a:extLst>
          </p:cNvPr>
          <p:cNvSpPr/>
          <p:nvPr/>
        </p:nvSpPr>
        <p:spPr>
          <a:xfrm>
            <a:off x="9351963" y="1117600"/>
            <a:ext cx="142877" cy="1652588"/>
          </a:xfrm>
          <a:custGeom>
            <a:avLst/>
            <a:gdLst>
              <a:gd name="connsiteX0" fmla="*/ 9525 w 142877"/>
              <a:gd name="connsiteY0" fmla="*/ 1652588 h 1652588"/>
              <a:gd name="connsiteX1" fmla="*/ 0 w 142877"/>
              <a:gd name="connsiteY1" fmla="*/ 1328738 h 1652588"/>
              <a:gd name="connsiteX2" fmla="*/ 4762 w 142877"/>
              <a:gd name="connsiteY2" fmla="*/ 1157288 h 1652588"/>
              <a:gd name="connsiteX3" fmla="*/ 9525 w 142877"/>
              <a:gd name="connsiteY3" fmla="*/ 966788 h 1652588"/>
              <a:gd name="connsiteX4" fmla="*/ 19050 w 142877"/>
              <a:gd name="connsiteY4" fmla="*/ 947738 h 1652588"/>
              <a:gd name="connsiteX5" fmla="*/ 28575 w 142877"/>
              <a:gd name="connsiteY5" fmla="*/ 909638 h 1652588"/>
              <a:gd name="connsiteX6" fmla="*/ 33337 w 142877"/>
              <a:gd name="connsiteY6" fmla="*/ 833438 h 1652588"/>
              <a:gd name="connsiteX7" fmla="*/ 38100 w 142877"/>
              <a:gd name="connsiteY7" fmla="*/ 700088 h 1652588"/>
              <a:gd name="connsiteX8" fmla="*/ 42862 w 142877"/>
              <a:gd name="connsiteY8" fmla="*/ 642938 h 1652588"/>
              <a:gd name="connsiteX9" fmla="*/ 57150 w 142877"/>
              <a:gd name="connsiteY9" fmla="*/ 523875 h 1652588"/>
              <a:gd name="connsiteX10" fmla="*/ 66675 w 142877"/>
              <a:gd name="connsiteY10" fmla="*/ 371475 h 1652588"/>
              <a:gd name="connsiteX11" fmla="*/ 76200 w 142877"/>
              <a:gd name="connsiteY11" fmla="*/ 342900 h 1652588"/>
              <a:gd name="connsiteX12" fmla="*/ 80962 w 142877"/>
              <a:gd name="connsiteY12" fmla="*/ 323850 h 1652588"/>
              <a:gd name="connsiteX13" fmla="*/ 90487 w 142877"/>
              <a:gd name="connsiteY13" fmla="*/ 228600 h 1652588"/>
              <a:gd name="connsiteX14" fmla="*/ 100012 w 142877"/>
              <a:gd name="connsiteY14" fmla="*/ 204788 h 1652588"/>
              <a:gd name="connsiteX15" fmla="*/ 104775 w 142877"/>
              <a:gd name="connsiteY15" fmla="*/ 157163 h 1652588"/>
              <a:gd name="connsiteX16" fmla="*/ 109537 w 142877"/>
              <a:gd name="connsiteY16" fmla="*/ 142875 h 1652588"/>
              <a:gd name="connsiteX17" fmla="*/ 114300 w 142877"/>
              <a:gd name="connsiteY17" fmla="*/ 119063 h 1652588"/>
              <a:gd name="connsiteX18" fmla="*/ 128587 w 142877"/>
              <a:gd name="connsiteY18" fmla="*/ 47625 h 1652588"/>
              <a:gd name="connsiteX19" fmla="*/ 138112 w 142877"/>
              <a:gd name="connsiteY19" fmla="*/ 33338 h 1652588"/>
              <a:gd name="connsiteX20" fmla="*/ 142875 w 142877"/>
              <a:gd name="connsiteY20" fmla="*/ 0 h 165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2877" h="1652588">
                <a:moveTo>
                  <a:pt x="9525" y="1652588"/>
                </a:moveTo>
                <a:cubicBezTo>
                  <a:pt x="642" y="1519354"/>
                  <a:pt x="0" y="1526836"/>
                  <a:pt x="0" y="1328738"/>
                </a:cubicBezTo>
                <a:cubicBezTo>
                  <a:pt x="0" y="1271566"/>
                  <a:pt x="3258" y="1214440"/>
                  <a:pt x="4762" y="1157288"/>
                </a:cubicBezTo>
                <a:cubicBezTo>
                  <a:pt x="6433" y="1093790"/>
                  <a:pt x="5204" y="1030161"/>
                  <a:pt x="9525" y="966788"/>
                </a:cubicBezTo>
                <a:cubicBezTo>
                  <a:pt x="10008" y="959705"/>
                  <a:pt x="16253" y="954264"/>
                  <a:pt x="19050" y="947738"/>
                </a:cubicBezTo>
                <a:cubicBezTo>
                  <a:pt x="24540" y="934928"/>
                  <a:pt x="25781" y="923608"/>
                  <a:pt x="28575" y="909638"/>
                </a:cubicBezTo>
                <a:cubicBezTo>
                  <a:pt x="30162" y="884238"/>
                  <a:pt x="32181" y="858861"/>
                  <a:pt x="33337" y="833438"/>
                </a:cubicBezTo>
                <a:cubicBezTo>
                  <a:pt x="35357" y="789006"/>
                  <a:pt x="35879" y="744511"/>
                  <a:pt x="38100" y="700088"/>
                </a:cubicBezTo>
                <a:cubicBezTo>
                  <a:pt x="39055" y="680996"/>
                  <a:pt x="41631" y="662014"/>
                  <a:pt x="42862" y="642938"/>
                </a:cubicBezTo>
                <a:cubicBezTo>
                  <a:pt x="49633" y="537982"/>
                  <a:pt x="37581" y="582581"/>
                  <a:pt x="57150" y="523875"/>
                </a:cubicBezTo>
                <a:cubicBezTo>
                  <a:pt x="57594" y="514558"/>
                  <a:pt x="61597" y="400249"/>
                  <a:pt x="66675" y="371475"/>
                </a:cubicBezTo>
                <a:cubicBezTo>
                  <a:pt x="68420" y="361588"/>
                  <a:pt x="73765" y="352641"/>
                  <a:pt x="76200" y="342900"/>
                </a:cubicBezTo>
                <a:lnTo>
                  <a:pt x="80962" y="323850"/>
                </a:lnTo>
                <a:cubicBezTo>
                  <a:pt x="82862" y="293460"/>
                  <a:pt x="80395" y="258878"/>
                  <a:pt x="90487" y="228600"/>
                </a:cubicBezTo>
                <a:cubicBezTo>
                  <a:pt x="93190" y="220490"/>
                  <a:pt x="96837" y="212725"/>
                  <a:pt x="100012" y="204788"/>
                </a:cubicBezTo>
                <a:cubicBezTo>
                  <a:pt x="101600" y="188913"/>
                  <a:pt x="102349" y="172932"/>
                  <a:pt x="104775" y="157163"/>
                </a:cubicBezTo>
                <a:cubicBezTo>
                  <a:pt x="105538" y="152201"/>
                  <a:pt x="108319" y="147745"/>
                  <a:pt x="109537" y="142875"/>
                </a:cubicBezTo>
                <a:cubicBezTo>
                  <a:pt x="111500" y="135022"/>
                  <a:pt x="112969" y="127047"/>
                  <a:pt x="114300" y="119063"/>
                </a:cubicBezTo>
                <a:cubicBezTo>
                  <a:pt x="116549" y="105568"/>
                  <a:pt x="121428" y="58362"/>
                  <a:pt x="128587" y="47625"/>
                </a:cubicBezTo>
                <a:lnTo>
                  <a:pt x="138112" y="33338"/>
                </a:lnTo>
                <a:cubicBezTo>
                  <a:pt x="143136" y="3197"/>
                  <a:pt x="142875" y="14419"/>
                  <a:pt x="142875" y="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9ED31E9A-054E-4B75-AF77-F4FCB70B0495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701" b="89925" l="9231" r="89890">
                        <a14:foregroundMark x1="9231" y1="46269" x2="9231" y2="46269"/>
                        <a14:foregroundMark x1="63736" y1="81716" x2="63736" y2="81716"/>
                        <a14:foregroundMark x1="62857" y1="75373" x2="62857" y2="75373"/>
                        <a14:foregroundMark x1="62857" y1="79478" x2="62857" y2="794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0552" y="1684632"/>
            <a:ext cx="654066" cy="385252"/>
          </a:xfrm>
          <a:prstGeom prst="rect">
            <a:avLst/>
          </a:prstGeom>
        </p:spPr>
      </p:pic>
      <p:sp>
        <p:nvSpPr>
          <p:cNvPr id="68" name="Volný tvar: obrazec 67">
            <a:extLst>
              <a:ext uri="{FF2B5EF4-FFF2-40B4-BE49-F238E27FC236}">
                <a16:creationId xmlns:a16="http://schemas.microsoft.com/office/drawing/2014/main" id="{4E051D1F-1FF5-470B-A500-E2E432ACA686}"/>
              </a:ext>
            </a:extLst>
          </p:cNvPr>
          <p:cNvSpPr/>
          <p:nvPr/>
        </p:nvSpPr>
        <p:spPr>
          <a:xfrm>
            <a:off x="5588000" y="2844800"/>
            <a:ext cx="146050" cy="1327150"/>
          </a:xfrm>
          <a:custGeom>
            <a:avLst/>
            <a:gdLst>
              <a:gd name="connsiteX0" fmla="*/ 0 w 146050"/>
              <a:gd name="connsiteY0" fmla="*/ 1327150 h 1327150"/>
              <a:gd name="connsiteX1" fmla="*/ 12700 w 146050"/>
              <a:gd name="connsiteY1" fmla="*/ 1123950 h 1327150"/>
              <a:gd name="connsiteX2" fmla="*/ 25400 w 146050"/>
              <a:gd name="connsiteY2" fmla="*/ 1047750 h 1327150"/>
              <a:gd name="connsiteX3" fmla="*/ 31750 w 146050"/>
              <a:gd name="connsiteY3" fmla="*/ 990600 h 1327150"/>
              <a:gd name="connsiteX4" fmla="*/ 38100 w 146050"/>
              <a:gd name="connsiteY4" fmla="*/ 647700 h 1327150"/>
              <a:gd name="connsiteX5" fmla="*/ 44450 w 146050"/>
              <a:gd name="connsiteY5" fmla="*/ 571500 h 1327150"/>
              <a:gd name="connsiteX6" fmla="*/ 57150 w 146050"/>
              <a:gd name="connsiteY6" fmla="*/ 520700 h 1327150"/>
              <a:gd name="connsiteX7" fmla="*/ 63500 w 146050"/>
              <a:gd name="connsiteY7" fmla="*/ 495300 h 1327150"/>
              <a:gd name="connsiteX8" fmla="*/ 76200 w 146050"/>
              <a:gd name="connsiteY8" fmla="*/ 450850 h 1327150"/>
              <a:gd name="connsiteX9" fmla="*/ 82550 w 146050"/>
              <a:gd name="connsiteY9" fmla="*/ 412750 h 1327150"/>
              <a:gd name="connsiteX10" fmla="*/ 95250 w 146050"/>
              <a:gd name="connsiteY10" fmla="*/ 209550 h 1327150"/>
              <a:gd name="connsiteX11" fmla="*/ 101600 w 146050"/>
              <a:gd name="connsiteY11" fmla="*/ 184150 h 1327150"/>
              <a:gd name="connsiteX12" fmla="*/ 114300 w 146050"/>
              <a:gd name="connsiteY12" fmla="*/ 127000 h 1327150"/>
              <a:gd name="connsiteX13" fmla="*/ 120650 w 146050"/>
              <a:gd name="connsiteY13" fmla="*/ 101600 h 1327150"/>
              <a:gd name="connsiteX14" fmla="*/ 133350 w 146050"/>
              <a:gd name="connsiteY14" fmla="*/ 76200 h 1327150"/>
              <a:gd name="connsiteX15" fmla="*/ 139700 w 146050"/>
              <a:gd name="connsiteY15" fmla="*/ 44450 h 1327150"/>
              <a:gd name="connsiteX16" fmla="*/ 146050 w 146050"/>
              <a:gd name="connsiteY16" fmla="*/ 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6050" h="1327150">
                <a:moveTo>
                  <a:pt x="0" y="1327150"/>
                </a:moveTo>
                <a:cubicBezTo>
                  <a:pt x="2523" y="1274162"/>
                  <a:pt x="4916" y="1183629"/>
                  <a:pt x="12700" y="1123950"/>
                </a:cubicBezTo>
                <a:cubicBezTo>
                  <a:pt x="16031" y="1098416"/>
                  <a:pt x="21758" y="1073242"/>
                  <a:pt x="25400" y="1047750"/>
                </a:cubicBezTo>
                <a:cubicBezTo>
                  <a:pt x="28111" y="1028775"/>
                  <a:pt x="29633" y="1009650"/>
                  <a:pt x="31750" y="990600"/>
                </a:cubicBezTo>
                <a:cubicBezTo>
                  <a:pt x="33867" y="876300"/>
                  <a:pt x="34637" y="761967"/>
                  <a:pt x="38100" y="647700"/>
                </a:cubicBezTo>
                <a:cubicBezTo>
                  <a:pt x="38872" y="622224"/>
                  <a:pt x="40669" y="596706"/>
                  <a:pt x="44450" y="571500"/>
                </a:cubicBezTo>
                <a:cubicBezTo>
                  <a:pt x="47039" y="554239"/>
                  <a:pt x="52917" y="537633"/>
                  <a:pt x="57150" y="520700"/>
                </a:cubicBezTo>
                <a:cubicBezTo>
                  <a:pt x="59267" y="512233"/>
                  <a:pt x="61102" y="503691"/>
                  <a:pt x="63500" y="495300"/>
                </a:cubicBezTo>
                <a:cubicBezTo>
                  <a:pt x="67733" y="480483"/>
                  <a:pt x="72735" y="465865"/>
                  <a:pt x="76200" y="450850"/>
                </a:cubicBezTo>
                <a:cubicBezTo>
                  <a:pt x="79095" y="438305"/>
                  <a:pt x="80433" y="425450"/>
                  <a:pt x="82550" y="412750"/>
                </a:cubicBezTo>
                <a:cubicBezTo>
                  <a:pt x="85421" y="343856"/>
                  <a:pt x="84000" y="277051"/>
                  <a:pt x="95250" y="209550"/>
                </a:cubicBezTo>
                <a:cubicBezTo>
                  <a:pt x="96685" y="200942"/>
                  <a:pt x="99888" y="192708"/>
                  <a:pt x="101600" y="184150"/>
                </a:cubicBezTo>
                <a:cubicBezTo>
                  <a:pt x="120699" y="88653"/>
                  <a:pt x="97822" y="184671"/>
                  <a:pt x="114300" y="127000"/>
                </a:cubicBezTo>
                <a:cubicBezTo>
                  <a:pt x="116698" y="118609"/>
                  <a:pt x="117586" y="109772"/>
                  <a:pt x="120650" y="101600"/>
                </a:cubicBezTo>
                <a:cubicBezTo>
                  <a:pt x="123974" y="92737"/>
                  <a:pt x="129117" y="84667"/>
                  <a:pt x="133350" y="76200"/>
                </a:cubicBezTo>
                <a:cubicBezTo>
                  <a:pt x="135467" y="65617"/>
                  <a:pt x="137926" y="55096"/>
                  <a:pt x="139700" y="44450"/>
                </a:cubicBezTo>
                <a:cubicBezTo>
                  <a:pt x="142161" y="29687"/>
                  <a:pt x="146050" y="0"/>
                  <a:pt x="146050" y="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91F3BF90-4418-41F0-B486-E4732BC98811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9769" b="90231" l="7435" r="90520">
                        <a14:foregroundMark x1="8550" y1="46530" x2="8550" y2="46530"/>
                        <a14:foregroundMark x1="90892" y1="41645" x2="90892" y2="41645"/>
                        <a14:foregroundMark x1="57621" y1="90488" x2="57621" y2="90488"/>
                        <a14:foregroundMark x1="7435" y1="44473" x2="7435" y2="444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5545" y="3067857"/>
            <a:ext cx="810960" cy="586363"/>
          </a:xfrm>
          <a:prstGeom prst="rect">
            <a:avLst/>
          </a:prstGeom>
        </p:spPr>
      </p:pic>
      <p:pic>
        <p:nvPicPr>
          <p:cNvPr id="72" name="Obrázek 71">
            <a:extLst>
              <a:ext uri="{FF2B5EF4-FFF2-40B4-BE49-F238E27FC236}">
                <a16:creationId xmlns:a16="http://schemas.microsoft.com/office/drawing/2014/main" id="{0DF66637-6906-483F-835C-CA7F0C0916F3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7292" b="95833" l="8293" r="93659">
                        <a14:foregroundMark x1="43415" y1="7292" x2="43415" y2="7292"/>
                        <a14:foregroundMark x1="60000" y1="10417" x2="60000" y2="10417"/>
                        <a14:foregroundMark x1="79512" y1="26563" x2="79512" y2="26563"/>
                        <a14:foregroundMark x1="85366" y1="91146" x2="85366" y2="91146"/>
                        <a14:foregroundMark x1="93171" y1="88542" x2="93171" y2="88542"/>
                        <a14:foregroundMark x1="93659" y1="95833" x2="93659" y2="95833"/>
                        <a14:foregroundMark x1="42927" y1="77604" x2="42927" y2="77604"/>
                        <a14:foregroundMark x1="59024" y1="82813" x2="59024" y2="82813"/>
                        <a14:foregroundMark x1="25854" y1="88542" x2="25854" y2="88542"/>
                        <a14:foregroundMark x1="31220" y1="70833" x2="31220" y2="70833"/>
                        <a14:foregroundMark x1="22439" y1="46875" x2="22439" y2="46875"/>
                        <a14:foregroundMark x1="84390" y1="22917" x2="84390" y2="22917"/>
                        <a14:foregroundMark x1="81951" y1="21354" x2="81951" y2="21354"/>
                        <a14:foregroundMark x1="78049" y1="20833" x2="78049" y2="20833"/>
                        <a14:backgroundMark x1="23415" y1="58333" x2="23415" y2="58333"/>
                        <a14:backgroundMark x1="22927" y1="67188" x2="22927" y2="67188"/>
                        <a14:backgroundMark x1="15122" y1="67708" x2="15122" y2="677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3879" y="615793"/>
            <a:ext cx="789396" cy="739337"/>
          </a:xfrm>
          <a:prstGeom prst="rect">
            <a:avLst/>
          </a:prstGeom>
        </p:spPr>
      </p:pic>
      <p:pic>
        <p:nvPicPr>
          <p:cNvPr id="73" name="Obrázek 72">
            <a:extLst>
              <a:ext uri="{FF2B5EF4-FFF2-40B4-BE49-F238E27FC236}">
                <a16:creationId xmlns:a16="http://schemas.microsoft.com/office/drawing/2014/main" id="{0CB00ABC-DC3F-420D-B6A6-6DE625D687C4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701" b="89925" l="9231" r="89890">
                        <a14:foregroundMark x1="9231" y1="46269" x2="9231" y2="46269"/>
                        <a14:foregroundMark x1="63736" y1="81716" x2="63736" y2="81716"/>
                        <a14:foregroundMark x1="62857" y1="75373" x2="62857" y2="75373"/>
                        <a14:foregroundMark x1="62857" y1="79478" x2="62857" y2="794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7807" y="1794267"/>
            <a:ext cx="654066" cy="385252"/>
          </a:xfrm>
          <a:prstGeom prst="rect">
            <a:avLst/>
          </a:prstGeom>
        </p:spPr>
      </p:pic>
      <p:pic>
        <p:nvPicPr>
          <p:cNvPr id="82" name="Obrázek 81">
            <a:extLst>
              <a:ext uri="{FF2B5EF4-FFF2-40B4-BE49-F238E27FC236}">
                <a16:creationId xmlns:a16="http://schemas.microsoft.com/office/drawing/2014/main" id="{EF363226-202B-4BB4-A0F5-E6A23B31F0BB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701" b="89925" l="9231" r="89890">
                        <a14:foregroundMark x1="9231" y1="46269" x2="9231" y2="46269"/>
                        <a14:foregroundMark x1="63736" y1="81716" x2="63736" y2="81716"/>
                        <a14:foregroundMark x1="62857" y1="75373" x2="62857" y2="75373"/>
                        <a14:foregroundMark x1="62857" y1="79478" x2="62857" y2="794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2911" y="870151"/>
            <a:ext cx="654066" cy="385252"/>
          </a:xfrm>
          <a:prstGeom prst="rect">
            <a:avLst/>
          </a:prstGeom>
        </p:spPr>
      </p:pic>
      <p:sp>
        <p:nvSpPr>
          <p:cNvPr id="83" name="Volný tvar: obrazec 82">
            <a:extLst>
              <a:ext uri="{FF2B5EF4-FFF2-40B4-BE49-F238E27FC236}">
                <a16:creationId xmlns:a16="http://schemas.microsoft.com/office/drawing/2014/main" id="{6181EFDD-E9D9-4A9C-9E94-8C1B2951D219}"/>
              </a:ext>
            </a:extLst>
          </p:cNvPr>
          <p:cNvSpPr/>
          <p:nvPr/>
        </p:nvSpPr>
        <p:spPr>
          <a:xfrm>
            <a:off x="10663229" y="1066057"/>
            <a:ext cx="766768" cy="588782"/>
          </a:xfrm>
          <a:custGeom>
            <a:avLst/>
            <a:gdLst>
              <a:gd name="connsiteX0" fmla="*/ 0 w 766768"/>
              <a:gd name="connsiteY0" fmla="*/ 0 h 588782"/>
              <a:gd name="connsiteX1" fmla="*/ 23813 w 766768"/>
              <a:gd name="connsiteY1" fmla="*/ 9525 h 588782"/>
              <a:gd name="connsiteX2" fmla="*/ 57150 w 766768"/>
              <a:gd name="connsiteY2" fmla="*/ 19050 h 588782"/>
              <a:gd name="connsiteX3" fmla="*/ 76200 w 766768"/>
              <a:gd name="connsiteY3" fmla="*/ 28575 h 588782"/>
              <a:gd name="connsiteX4" fmla="*/ 90488 w 766768"/>
              <a:gd name="connsiteY4" fmla="*/ 47625 h 588782"/>
              <a:gd name="connsiteX5" fmla="*/ 100013 w 766768"/>
              <a:gd name="connsiteY5" fmla="*/ 66675 h 588782"/>
              <a:gd name="connsiteX6" fmla="*/ 119063 w 766768"/>
              <a:gd name="connsiteY6" fmla="*/ 85725 h 588782"/>
              <a:gd name="connsiteX7" fmla="*/ 138113 w 766768"/>
              <a:gd name="connsiteY7" fmla="*/ 114300 h 588782"/>
              <a:gd name="connsiteX8" fmla="*/ 157163 w 766768"/>
              <a:gd name="connsiteY8" fmla="*/ 138113 h 588782"/>
              <a:gd name="connsiteX9" fmla="*/ 161925 w 766768"/>
              <a:gd name="connsiteY9" fmla="*/ 157163 h 588782"/>
              <a:gd name="connsiteX10" fmla="*/ 171450 w 766768"/>
              <a:gd name="connsiteY10" fmla="*/ 190500 h 588782"/>
              <a:gd name="connsiteX11" fmla="*/ 180975 w 766768"/>
              <a:gd name="connsiteY11" fmla="*/ 247650 h 588782"/>
              <a:gd name="connsiteX12" fmla="*/ 185738 w 766768"/>
              <a:gd name="connsiteY12" fmla="*/ 423863 h 588782"/>
              <a:gd name="connsiteX13" fmla="*/ 195263 w 766768"/>
              <a:gd name="connsiteY13" fmla="*/ 442913 h 588782"/>
              <a:gd name="connsiteX14" fmla="*/ 219075 w 766768"/>
              <a:gd name="connsiteY14" fmla="*/ 485775 h 588782"/>
              <a:gd name="connsiteX15" fmla="*/ 233363 w 766768"/>
              <a:gd name="connsiteY15" fmla="*/ 490538 h 588782"/>
              <a:gd name="connsiteX16" fmla="*/ 252413 w 766768"/>
              <a:gd name="connsiteY16" fmla="*/ 509588 h 588782"/>
              <a:gd name="connsiteX17" fmla="*/ 261938 w 766768"/>
              <a:gd name="connsiteY17" fmla="*/ 523875 h 588782"/>
              <a:gd name="connsiteX18" fmla="*/ 276225 w 766768"/>
              <a:gd name="connsiteY18" fmla="*/ 528638 h 588782"/>
              <a:gd name="connsiteX19" fmla="*/ 323850 w 766768"/>
              <a:gd name="connsiteY19" fmla="*/ 542925 h 588782"/>
              <a:gd name="connsiteX20" fmla="*/ 338138 w 766768"/>
              <a:gd name="connsiteY20" fmla="*/ 557213 h 588782"/>
              <a:gd name="connsiteX21" fmla="*/ 371475 w 766768"/>
              <a:gd name="connsiteY21" fmla="*/ 566738 h 588782"/>
              <a:gd name="connsiteX22" fmla="*/ 414338 w 766768"/>
              <a:gd name="connsiteY22" fmla="*/ 576263 h 588782"/>
              <a:gd name="connsiteX23" fmla="*/ 452438 w 766768"/>
              <a:gd name="connsiteY23" fmla="*/ 581025 h 588782"/>
              <a:gd name="connsiteX24" fmla="*/ 561975 w 766768"/>
              <a:gd name="connsiteY24" fmla="*/ 581025 h 588782"/>
              <a:gd name="connsiteX25" fmla="*/ 590550 w 766768"/>
              <a:gd name="connsiteY25" fmla="*/ 571500 h 588782"/>
              <a:gd name="connsiteX26" fmla="*/ 638175 w 766768"/>
              <a:gd name="connsiteY26" fmla="*/ 533400 h 588782"/>
              <a:gd name="connsiteX27" fmla="*/ 652463 w 766768"/>
              <a:gd name="connsiteY27" fmla="*/ 528638 h 588782"/>
              <a:gd name="connsiteX28" fmla="*/ 671513 w 766768"/>
              <a:gd name="connsiteY28" fmla="*/ 509588 h 588782"/>
              <a:gd name="connsiteX29" fmla="*/ 685800 w 766768"/>
              <a:gd name="connsiteY29" fmla="*/ 495300 h 588782"/>
              <a:gd name="connsiteX30" fmla="*/ 719138 w 766768"/>
              <a:gd name="connsiteY30" fmla="*/ 466725 h 588782"/>
              <a:gd name="connsiteX31" fmla="*/ 733425 w 766768"/>
              <a:gd name="connsiteY31" fmla="*/ 423863 h 588782"/>
              <a:gd name="connsiteX32" fmla="*/ 738188 w 766768"/>
              <a:gd name="connsiteY32" fmla="*/ 409575 h 588782"/>
              <a:gd name="connsiteX33" fmla="*/ 747713 w 766768"/>
              <a:gd name="connsiteY33" fmla="*/ 390525 h 588782"/>
              <a:gd name="connsiteX34" fmla="*/ 757238 w 766768"/>
              <a:gd name="connsiteY34" fmla="*/ 309563 h 588782"/>
              <a:gd name="connsiteX35" fmla="*/ 766763 w 766768"/>
              <a:gd name="connsiteY35" fmla="*/ 180975 h 58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66768" h="588782">
                <a:moveTo>
                  <a:pt x="0" y="0"/>
                </a:moveTo>
                <a:cubicBezTo>
                  <a:pt x="7938" y="3175"/>
                  <a:pt x="15703" y="6821"/>
                  <a:pt x="23813" y="9525"/>
                </a:cubicBezTo>
                <a:cubicBezTo>
                  <a:pt x="41928" y="15563"/>
                  <a:pt x="41106" y="12174"/>
                  <a:pt x="57150" y="19050"/>
                </a:cubicBezTo>
                <a:cubicBezTo>
                  <a:pt x="63676" y="21847"/>
                  <a:pt x="69850" y="25400"/>
                  <a:pt x="76200" y="28575"/>
                </a:cubicBezTo>
                <a:cubicBezTo>
                  <a:pt x="80963" y="34925"/>
                  <a:pt x="86281" y="40894"/>
                  <a:pt x="90488" y="47625"/>
                </a:cubicBezTo>
                <a:cubicBezTo>
                  <a:pt x="94251" y="53645"/>
                  <a:pt x="95753" y="60995"/>
                  <a:pt x="100013" y="66675"/>
                </a:cubicBezTo>
                <a:cubicBezTo>
                  <a:pt x="105401" y="73859"/>
                  <a:pt x="113453" y="78713"/>
                  <a:pt x="119063" y="85725"/>
                </a:cubicBezTo>
                <a:cubicBezTo>
                  <a:pt x="126214" y="94664"/>
                  <a:pt x="138113" y="114300"/>
                  <a:pt x="138113" y="114300"/>
                </a:cubicBezTo>
                <a:cubicBezTo>
                  <a:pt x="153680" y="161007"/>
                  <a:pt x="128442" y="95032"/>
                  <a:pt x="157163" y="138113"/>
                </a:cubicBezTo>
                <a:cubicBezTo>
                  <a:pt x="160794" y="143559"/>
                  <a:pt x="160127" y="150869"/>
                  <a:pt x="161925" y="157163"/>
                </a:cubicBezTo>
                <a:cubicBezTo>
                  <a:pt x="167289" y="175935"/>
                  <a:pt x="167387" y="168828"/>
                  <a:pt x="171450" y="190500"/>
                </a:cubicBezTo>
                <a:cubicBezTo>
                  <a:pt x="175009" y="209482"/>
                  <a:pt x="180975" y="247650"/>
                  <a:pt x="180975" y="247650"/>
                </a:cubicBezTo>
                <a:cubicBezTo>
                  <a:pt x="182563" y="306388"/>
                  <a:pt x="181450" y="365261"/>
                  <a:pt x="185738" y="423863"/>
                </a:cubicBezTo>
                <a:cubicBezTo>
                  <a:pt x="186256" y="430944"/>
                  <a:pt x="192466" y="436387"/>
                  <a:pt x="195263" y="442913"/>
                </a:cubicBezTo>
                <a:cubicBezTo>
                  <a:pt x="200854" y="455960"/>
                  <a:pt x="203604" y="480618"/>
                  <a:pt x="219075" y="485775"/>
                </a:cubicBezTo>
                <a:lnTo>
                  <a:pt x="233363" y="490538"/>
                </a:lnTo>
                <a:cubicBezTo>
                  <a:pt x="239713" y="496888"/>
                  <a:pt x="246569" y="502770"/>
                  <a:pt x="252413" y="509588"/>
                </a:cubicBezTo>
                <a:cubicBezTo>
                  <a:pt x="256138" y="513934"/>
                  <a:pt x="257469" y="520299"/>
                  <a:pt x="261938" y="523875"/>
                </a:cubicBezTo>
                <a:cubicBezTo>
                  <a:pt x="265858" y="527011"/>
                  <a:pt x="271735" y="526393"/>
                  <a:pt x="276225" y="528638"/>
                </a:cubicBezTo>
                <a:cubicBezTo>
                  <a:pt x="310876" y="545964"/>
                  <a:pt x="263230" y="534266"/>
                  <a:pt x="323850" y="542925"/>
                </a:cubicBezTo>
                <a:cubicBezTo>
                  <a:pt x="328613" y="547688"/>
                  <a:pt x="332114" y="554201"/>
                  <a:pt x="338138" y="557213"/>
                </a:cubicBezTo>
                <a:cubicBezTo>
                  <a:pt x="348475" y="562382"/>
                  <a:pt x="360325" y="563697"/>
                  <a:pt x="371475" y="566738"/>
                </a:cubicBezTo>
                <a:cubicBezTo>
                  <a:pt x="383736" y="570082"/>
                  <a:pt x="402215" y="574398"/>
                  <a:pt x="414338" y="576263"/>
                </a:cubicBezTo>
                <a:cubicBezTo>
                  <a:pt x="426988" y="578209"/>
                  <a:pt x="439738" y="579438"/>
                  <a:pt x="452438" y="581025"/>
                </a:cubicBezTo>
                <a:cubicBezTo>
                  <a:pt x="496962" y="592157"/>
                  <a:pt x="482616" y="590549"/>
                  <a:pt x="561975" y="581025"/>
                </a:cubicBezTo>
                <a:cubicBezTo>
                  <a:pt x="571944" y="579829"/>
                  <a:pt x="590550" y="571500"/>
                  <a:pt x="590550" y="571500"/>
                </a:cubicBezTo>
                <a:cubicBezTo>
                  <a:pt x="616768" y="545282"/>
                  <a:pt x="610965" y="545061"/>
                  <a:pt x="638175" y="533400"/>
                </a:cubicBezTo>
                <a:cubicBezTo>
                  <a:pt x="642789" y="531423"/>
                  <a:pt x="647700" y="530225"/>
                  <a:pt x="652463" y="528638"/>
                </a:cubicBezTo>
                <a:cubicBezTo>
                  <a:pt x="661534" y="501422"/>
                  <a:pt x="649741" y="524103"/>
                  <a:pt x="671513" y="509588"/>
                </a:cubicBezTo>
                <a:cubicBezTo>
                  <a:pt x="677117" y="505852"/>
                  <a:pt x="680686" y="499683"/>
                  <a:pt x="685800" y="495300"/>
                </a:cubicBezTo>
                <a:cubicBezTo>
                  <a:pt x="728576" y="458635"/>
                  <a:pt x="683677" y="502186"/>
                  <a:pt x="719138" y="466725"/>
                </a:cubicBezTo>
                <a:lnTo>
                  <a:pt x="733425" y="423863"/>
                </a:lnTo>
                <a:cubicBezTo>
                  <a:pt x="735013" y="419100"/>
                  <a:pt x="735943" y="414065"/>
                  <a:pt x="738188" y="409575"/>
                </a:cubicBezTo>
                <a:lnTo>
                  <a:pt x="747713" y="390525"/>
                </a:lnTo>
                <a:cubicBezTo>
                  <a:pt x="757703" y="350563"/>
                  <a:pt x="751315" y="380631"/>
                  <a:pt x="757238" y="309563"/>
                </a:cubicBezTo>
                <a:cubicBezTo>
                  <a:pt x="767313" y="188666"/>
                  <a:pt x="766763" y="237547"/>
                  <a:pt x="766763" y="180975"/>
                </a:cubicBezTo>
              </a:path>
            </a:pathLst>
          </a:custGeom>
          <a:ln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Volný tvar: obrazec 85">
            <a:extLst>
              <a:ext uri="{FF2B5EF4-FFF2-40B4-BE49-F238E27FC236}">
                <a16:creationId xmlns:a16="http://schemas.microsoft.com/office/drawing/2014/main" id="{5CC790B6-D001-4792-91A8-1D98A544E218}"/>
              </a:ext>
            </a:extLst>
          </p:cNvPr>
          <p:cNvSpPr/>
          <p:nvPr/>
        </p:nvSpPr>
        <p:spPr>
          <a:xfrm>
            <a:off x="11440685" y="1082289"/>
            <a:ext cx="679877" cy="2038350"/>
          </a:xfrm>
          <a:custGeom>
            <a:avLst/>
            <a:gdLst>
              <a:gd name="connsiteX0" fmla="*/ 406827 w 679877"/>
              <a:gd name="connsiteY0" fmla="*/ 0 h 2038350"/>
              <a:gd name="connsiteX1" fmla="*/ 565577 w 679877"/>
              <a:gd name="connsiteY1" fmla="*/ 6350 h 2038350"/>
              <a:gd name="connsiteX2" fmla="*/ 603677 w 679877"/>
              <a:gd name="connsiteY2" fmla="*/ 31750 h 2038350"/>
              <a:gd name="connsiteX3" fmla="*/ 641777 w 679877"/>
              <a:gd name="connsiteY3" fmla="*/ 44450 h 2038350"/>
              <a:gd name="connsiteX4" fmla="*/ 667177 w 679877"/>
              <a:gd name="connsiteY4" fmla="*/ 101600 h 2038350"/>
              <a:gd name="connsiteX5" fmla="*/ 673527 w 679877"/>
              <a:gd name="connsiteY5" fmla="*/ 120650 h 2038350"/>
              <a:gd name="connsiteX6" fmla="*/ 679877 w 679877"/>
              <a:gd name="connsiteY6" fmla="*/ 139700 h 2038350"/>
              <a:gd name="connsiteX7" fmla="*/ 673527 w 679877"/>
              <a:gd name="connsiteY7" fmla="*/ 317500 h 2038350"/>
              <a:gd name="connsiteX8" fmla="*/ 667177 w 679877"/>
              <a:gd name="connsiteY8" fmla="*/ 336550 h 2038350"/>
              <a:gd name="connsiteX9" fmla="*/ 654477 w 679877"/>
              <a:gd name="connsiteY9" fmla="*/ 400050 h 2038350"/>
              <a:gd name="connsiteX10" fmla="*/ 635427 w 679877"/>
              <a:gd name="connsiteY10" fmla="*/ 450850 h 2038350"/>
              <a:gd name="connsiteX11" fmla="*/ 629077 w 679877"/>
              <a:gd name="connsiteY11" fmla="*/ 482600 h 2038350"/>
              <a:gd name="connsiteX12" fmla="*/ 616377 w 679877"/>
              <a:gd name="connsiteY12" fmla="*/ 533400 h 2038350"/>
              <a:gd name="connsiteX13" fmla="*/ 610027 w 679877"/>
              <a:gd name="connsiteY13" fmla="*/ 571500 h 2038350"/>
              <a:gd name="connsiteX14" fmla="*/ 590977 w 679877"/>
              <a:gd name="connsiteY14" fmla="*/ 615950 h 2038350"/>
              <a:gd name="connsiteX15" fmla="*/ 578277 w 679877"/>
              <a:gd name="connsiteY15" fmla="*/ 660400 h 2038350"/>
              <a:gd name="connsiteX16" fmla="*/ 559227 w 679877"/>
              <a:gd name="connsiteY16" fmla="*/ 717550 h 2038350"/>
              <a:gd name="connsiteX17" fmla="*/ 552877 w 679877"/>
              <a:gd name="connsiteY17" fmla="*/ 736600 h 2038350"/>
              <a:gd name="connsiteX18" fmla="*/ 540177 w 679877"/>
              <a:gd name="connsiteY18" fmla="*/ 755650 h 2038350"/>
              <a:gd name="connsiteX19" fmla="*/ 521127 w 679877"/>
              <a:gd name="connsiteY19" fmla="*/ 793750 h 2038350"/>
              <a:gd name="connsiteX20" fmla="*/ 502077 w 679877"/>
              <a:gd name="connsiteY20" fmla="*/ 857250 h 2038350"/>
              <a:gd name="connsiteX21" fmla="*/ 495727 w 679877"/>
              <a:gd name="connsiteY21" fmla="*/ 876300 h 2038350"/>
              <a:gd name="connsiteX22" fmla="*/ 476677 w 679877"/>
              <a:gd name="connsiteY22" fmla="*/ 889000 h 2038350"/>
              <a:gd name="connsiteX23" fmla="*/ 457627 w 679877"/>
              <a:gd name="connsiteY23" fmla="*/ 927100 h 2038350"/>
              <a:gd name="connsiteX24" fmla="*/ 432227 w 679877"/>
              <a:gd name="connsiteY24" fmla="*/ 939800 h 2038350"/>
              <a:gd name="connsiteX25" fmla="*/ 413177 w 679877"/>
              <a:gd name="connsiteY25" fmla="*/ 952500 h 2038350"/>
              <a:gd name="connsiteX26" fmla="*/ 400477 w 679877"/>
              <a:gd name="connsiteY26" fmla="*/ 977900 h 2038350"/>
              <a:gd name="connsiteX27" fmla="*/ 394127 w 679877"/>
              <a:gd name="connsiteY27" fmla="*/ 996950 h 2038350"/>
              <a:gd name="connsiteX28" fmla="*/ 375077 w 679877"/>
              <a:gd name="connsiteY28" fmla="*/ 1009650 h 2038350"/>
              <a:gd name="connsiteX29" fmla="*/ 343327 w 679877"/>
              <a:gd name="connsiteY29" fmla="*/ 1066800 h 2038350"/>
              <a:gd name="connsiteX30" fmla="*/ 330627 w 679877"/>
              <a:gd name="connsiteY30" fmla="*/ 1085850 h 2038350"/>
              <a:gd name="connsiteX31" fmla="*/ 311577 w 679877"/>
              <a:gd name="connsiteY31" fmla="*/ 1098550 h 2038350"/>
              <a:gd name="connsiteX32" fmla="*/ 267127 w 679877"/>
              <a:gd name="connsiteY32" fmla="*/ 1149350 h 2038350"/>
              <a:gd name="connsiteX33" fmla="*/ 254427 w 679877"/>
              <a:gd name="connsiteY33" fmla="*/ 1168400 h 2038350"/>
              <a:gd name="connsiteX34" fmla="*/ 235377 w 679877"/>
              <a:gd name="connsiteY34" fmla="*/ 1174750 h 2038350"/>
              <a:gd name="connsiteX35" fmla="*/ 216327 w 679877"/>
              <a:gd name="connsiteY35" fmla="*/ 1187450 h 2038350"/>
              <a:gd name="connsiteX36" fmla="*/ 203627 w 679877"/>
              <a:gd name="connsiteY36" fmla="*/ 1206500 h 2038350"/>
              <a:gd name="connsiteX37" fmla="*/ 184577 w 679877"/>
              <a:gd name="connsiteY37" fmla="*/ 1219200 h 2038350"/>
              <a:gd name="connsiteX38" fmla="*/ 159177 w 679877"/>
              <a:gd name="connsiteY38" fmla="*/ 1257300 h 2038350"/>
              <a:gd name="connsiteX39" fmla="*/ 133777 w 679877"/>
              <a:gd name="connsiteY39" fmla="*/ 1295400 h 2038350"/>
              <a:gd name="connsiteX40" fmla="*/ 121077 w 679877"/>
              <a:gd name="connsiteY40" fmla="*/ 1314450 h 2038350"/>
              <a:gd name="connsiteX41" fmla="*/ 95677 w 679877"/>
              <a:gd name="connsiteY41" fmla="*/ 1371600 h 2038350"/>
              <a:gd name="connsiteX42" fmla="*/ 82977 w 679877"/>
              <a:gd name="connsiteY42" fmla="*/ 1416050 h 2038350"/>
              <a:gd name="connsiteX43" fmla="*/ 63927 w 679877"/>
              <a:gd name="connsiteY43" fmla="*/ 1428750 h 2038350"/>
              <a:gd name="connsiteX44" fmla="*/ 51227 w 679877"/>
              <a:gd name="connsiteY44" fmla="*/ 1473200 h 2038350"/>
              <a:gd name="connsiteX45" fmla="*/ 32177 w 679877"/>
              <a:gd name="connsiteY45" fmla="*/ 1536700 h 2038350"/>
              <a:gd name="connsiteX46" fmla="*/ 25827 w 679877"/>
              <a:gd name="connsiteY46" fmla="*/ 1555750 h 2038350"/>
              <a:gd name="connsiteX47" fmla="*/ 13127 w 679877"/>
              <a:gd name="connsiteY47" fmla="*/ 1593850 h 2038350"/>
              <a:gd name="connsiteX48" fmla="*/ 427 w 679877"/>
              <a:gd name="connsiteY48" fmla="*/ 1879600 h 2038350"/>
              <a:gd name="connsiteX49" fmla="*/ 427 w 679877"/>
              <a:gd name="connsiteY49" fmla="*/ 203835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79877" h="2038350">
                <a:moveTo>
                  <a:pt x="406827" y="0"/>
                </a:moveTo>
                <a:cubicBezTo>
                  <a:pt x="459744" y="2117"/>
                  <a:pt x="512744" y="2706"/>
                  <a:pt x="565577" y="6350"/>
                </a:cubicBezTo>
                <a:cubicBezTo>
                  <a:pt x="619266" y="10053"/>
                  <a:pt x="567872" y="9372"/>
                  <a:pt x="603677" y="31750"/>
                </a:cubicBezTo>
                <a:cubicBezTo>
                  <a:pt x="615029" y="38845"/>
                  <a:pt x="641777" y="44450"/>
                  <a:pt x="641777" y="44450"/>
                </a:cubicBezTo>
                <a:cubicBezTo>
                  <a:pt x="661903" y="74639"/>
                  <a:pt x="652064" y="56260"/>
                  <a:pt x="667177" y="101600"/>
                </a:cubicBezTo>
                <a:lnTo>
                  <a:pt x="673527" y="120650"/>
                </a:lnTo>
                <a:lnTo>
                  <a:pt x="679877" y="139700"/>
                </a:lnTo>
                <a:cubicBezTo>
                  <a:pt x="677760" y="198967"/>
                  <a:pt x="677345" y="258319"/>
                  <a:pt x="673527" y="317500"/>
                </a:cubicBezTo>
                <a:cubicBezTo>
                  <a:pt x="673096" y="324180"/>
                  <a:pt x="668682" y="330028"/>
                  <a:pt x="667177" y="336550"/>
                </a:cubicBezTo>
                <a:cubicBezTo>
                  <a:pt x="662323" y="357583"/>
                  <a:pt x="664130" y="380743"/>
                  <a:pt x="654477" y="400050"/>
                </a:cubicBezTo>
                <a:cubicBezTo>
                  <a:pt x="639750" y="429505"/>
                  <a:pt x="642344" y="419725"/>
                  <a:pt x="635427" y="450850"/>
                </a:cubicBezTo>
                <a:cubicBezTo>
                  <a:pt x="633086" y="461386"/>
                  <a:pt x="631504" y="472083"/>
                  <a:pt x="629077" y="482600"/>
                </a:cubicBezTo>
                <a:cubicBezTo>
                  <a:pt x="625152" y="499607"/>
                  <a:pt x="619246" y="516183"/>
                  <a:pt x="616377" y="533400"/>
                </a:cubicBezTo>
                <a:cubicBezTo>
                  <a:pt x="614260" y="546100"/>
                  <a:pt x="612820" y="558931"/>
                  <a:pt x="610027" y="571500"/>
                </a:cubicBezTo>
                <a:cubicBezTo>
                  <a:pt x="605445" y="592120"/>
                  <a:pt x="599937" y="595044"/>
                  <a:pt x="590977" y="615950"/>
                </a:cubicBezTo>
                <a:cubicBezTo>
                  <a:pt x="583864" y="632548"/>
                  <a:pt x="583648" y="642498"/>
                  <a:pt x="578277" y="660400"/>
                </a:cubicBezTo>
                <a:cubicBezTo>
                  <a:pt x="572507" y="679634"/>
                  <a:pt x="565577" y="698500"/>
                  <a:pt x="559227" y="717550"/>
                </a:cubicBezTo>
                <a:cubicBezTo>
                  <a:pt x="557110" y="723900"/>
                  <a:pt x="556590" y="731031"/>
                  <a:pt x="552877" y="736600"/>
                </a:cubicBezTo>
                <a:cubicBezTo>
                  <a:pt x="548644" y="742950"/>
                  <a:pt x="543590" y="748824"/>
                  <a:pt x="540177" y="755650"/>
                </a:cubicBezTo>
                <a:cubicBezTo>
                  <a:pt x="513887" y="808230"/>
                  <a:pt x="557523" y="739155"/>
                  <a:pt x="521127" y="793750"/>
                </a:cubicBezTo>
                <a:cubicBezTo>
                  <a:pt x="511530" y="832137"/>
                  <a:pt x="517537" y="810871"/>
                  <a:pt x="502077" y="857250"/>
                </a:cubicBezTo>
                <a:cubicBezTo>
                  <a:pt x="499960" y="863600"/>
                  <a:pt x="501296" y="872587"/>
                  <a:pt x="495727" y="876300"/>
                </a:cubicBezTo>
                <a:lnTo>
                  <a:pt x="476677" y="889000"/>
                </a:lnTo>
                <a:cubicBezTo>
                  <a:pt x="472343" y="902002"/>
                  <a:pt x="468990" y="917631"/>
                  <a:pt x="457627" y="927100"/>
                </a:cubicBezTo>
                <a:cubicBezTo>
                  <a:pt x="450355" y="933160"/>
                  <a:pt x="440446" y="935104"/>
                  <a:pt x="432227" y="939800"/>
                </a:cubicBezTo>
                <a:cubicBezTo>
                  <a:pt x="425601" y="943586"/>
                  <a:pt x="419527" y="948267"/>
                  <a:pt x="413177" y="952500"/>
                </a:cubicBezTo>
                <a:cubicBezTo>
                  <a:pt x="408944" y="960967"/>
                  <a:pt x="404206" y="969199"/>
                  <a:pt x="400477" y="977900"/>
                </a:cubicBezTo>
                <a:cubicBezTo>
                  <a:pt x="397840" y="984052"/>
                  <a:pt x="398308" y="991723"/>
                  <a:pt x="394127" y="996950"/>
                </a:cubicBezTo>
                <a:cubicBezTo>
                  <a:pt x="389359" y="1002909"/>
                  <a:pt x="381427" y="1005417"/>
                  <a:pt x="375077" y="1009650"/>
                </a:cubicBezTo>
                <a:cubicBezTo>
                  <a:pt x="363900" y="1043180"/>
                  <a:pt x="372440" y="1023131"/>
                  <a:pt x="343327" y="1066800"/>
                </a:cubicBezTo>
                <a:cubicBezTo>
                  <a:pt x="339094" y="1073150"/>
                  <a:pt x="336977" y="1081617"/>
                  <a:pt x="330627" y="1085850"/>
                </a:cubicBezTo>
                <a:lnTo>
                  <a:pt x="311577" y="1098550"/>
                </a:lnTo>
                <a:cubicBezTo>
                  <a:pt x="281944" y="1143000"/>
                  <a:pt x="298877" y="1128183"/>
                  <a:pt x="267127" y="1149350"/>
                </a:cubicBezTo>
                <a:cubicBezTo>
                  <a:pt x="262894" y="1155700"/>
                  <a:pt x="260386" y="1163632"/>
                  <a:pt x="254427" y="1168400"/>
                </a:cubicBezTo>
                <a:cubicBezTo>
                  <a:pt x="249200" y="1172581"/>
                  <a:pt x="241364" y="1171757"/>
                  <a:pt x="235377" y="1174750"/>
                </a:cubicBezTo>
                <a:cubicBezTo>
                  <a:pt x="228551" y="1178163"/>
                  <a:pt x="222677" y="1183217"/>
                  <a:pt x="216327" y="1187450"/>
                </a:cubicBezTo>
                <a:cubicBezTo>
                  <a:pt x="212094" y="1193800"/>
                  <a:pt x="209023" y="1201104"/>
                  <a:pt x="203627" y="1206500"/>
                </a:cubicBezTo>
                <a:cubicBezTo>
                  <a:pt x="198231" y="1211896"/>
                  <a:pt x="189603" y="1213457"/>
                  <a:pt x="184577" y="1219200"/>
                </a:cubicBezTo>
                <a:cubicBezTo>
                  <a:pt x="174526" y="1230687"/>
                  <a:pt x="167644" y="1244600"/>
                  <a:pt x="159177" y="1257300"/>
                </a:cubicBezTo>
                <a:lnTo>
                  <a:pt x="133777" y="1295400"/>
                </a:lnTo>
                <a:cubicBezTo>
                  <a:pt x="129544" y="1301750"/>
                  <a:pt x="123490" y="1307210"/>
                  <a:pt x="121077" y="1314450"/>
                </a:cubicBezTo>
                <a:cubicBezTo>
                  <a:pt x="105964" y="1359790"/>
                  <a:pt x="115803" y="1341411"/>
                  <a:pt x="95677" y="1371600"/>
                </a:cubicBezTo>
                <a:cubicBezTo>
                  <a:pt x="95262" y="1373259"/>
                  <a:pt x="86290" y="1411909"/>
                  <a:pt x="82977" y="1416050"/>
                </a:cubicBezTo>
                <a:cubicBezTo>
                  <a:pt x="78209" y="1422009"/>
                  <a:pt x="70277" y="1424517"/>
                  <a:pt x="63927" y="1428750"/>
                </a:cubicBezTo>
                <a:cubicBezTo>
                  <a:pt x="44076" y="1508155"/>
                  <a:pt x="69447" y="1409431"/>
                  <a:pt x="51227" y="1473200"/>
                </a:cubicBezTo>
                <a:cubicBezTo>
                  <a:pt x="32033" y="1540378"/>
                  <a:pt x="62358" y="1446158"/>
                  <a:pt x="32177" y="1536700"/>
                </a:cubicBezTo>
                <a:lnTo>
                  <a:pt x="25827" y="1555750"/>
                </a:lnTo>
                <a:lnTo>
                  <a:pt x="13127" y="1593850"/>
                </a:lnTo>
                <a:cubicBezTo>
                  <a:pt x="4870" y="1717702"/>
                  <a:pt x="3206" y="1726767"/>
                  <a:pt x="427" y="1879600"/>
                </a:cubicBezTo>
                <a:cubicBezTo>
                  <a:pt x="-535" y="1932508"/>
                  <a:pt x="427" y="1985433"/>
                  <a:pt x="427" y="2038350"/>
                </a:cubicBezTo>
              </a:path>
            </a:pathLst>
          </a:cu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88" name="Obrázek 87">
            <a:extLst>
              <a:ext uri="{FF2B5EF4-FFF2-40B4-BE49-F238E27FC236}">
                <a16:creationId xmlns:a16="http://schemas.microsoft.com/office/drawing/2014/main" id="{17F05FA3-E331-4DCD-ABC0-C30CF277A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91" b="90909" l="7317" r="89431">
                        <a14:foregroundMark x1="11382" y1="52525" x2="11382" y2="52525"/>
                        <a14:foregroundMark x1="8130" y1="56566" x2="8130" y2="56566"/>
                        <a14:foregroundMark x1="11382" y1="66667" x2="11382" y2="66667"/>
                        <a14:foregroundMark x1="86992" y1="13131" x2="86992" y2="13131"/>
                        <a14:foregroundMark x1="86179" y1="90909" x2="86179" y2="90909"/>
                        <a14:foregroundMark x1="70732" y1="59596" x2="70732" y2="5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15" y="888599"/>
            <a:ext cx="432806" cy="348356"/>
          </a:xfrm>
          <a:prstGeom prst="rect">
            <a:avLst/>
          </a:prstGeom>
        </p:spPr>
      </p:pic>
      <p:pic>
        <p:nvPicPr>
          <p:cNvPr id="90" name="Obrázek 89">
            <a:extLst>
              <a:ext uri="{FF2B5EF4-FFF2-40B4-BE49-F238E27FC236}">
                <a16:creationId xmlns:a16="http://schemas.microsoft.com/office/drawing/2014/main" id="{1B8D2249-D843-4721-8660-229F1369B5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91" b="90909" l="7317" r="89431">
                        <a14:foregroundMark x1="11382" y1="52525" x2="11382" y2="52525"/>
                        <a14:foregroundMark x1="8130" y1="56566" x2="8130" y2="56566"/>
                        <a14:foregroundMark x1="11382" y1="66667" x2="11382" y2="66667"/>
                        <a14:foregroundMark x1="86992" y1="13131" x2="86992" y2="13131"/>
                        <a14:foregroundMark x1="86179" y1="90909" x2="86179" y2="90909"/>
                        <a14:foregroundMark x1="70732" y1="59596" x2="70732" y2="5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700" y="1009651"/>
            <a:ext cx="432806" cy="348356"/>
          </a:xfrm>
          <a:prstGeom prst="rect">
            <a:avLst/>
          </a:prstGeom>
        </p:spPr>
      </p:pic>
      <p:sp>
        <p:nvSpPr>
          <p:cNvPr id="92" name="Obdélník: se zakulacenými rohy 91">
            <a:extLst>
              <a:ext uri="{FF2B5EF4-FFF2-40B4-BE49-F238E27FC236}">
                <a16:creationId xmlns:a16="http://schemas.microsoft.com/office/drawing/2014/main" id="{A573B9D4-2341-485E-A504-B86A4C21C4BD}"/>
              </a:ext>
            </a:extLst>
          </p:cNvPr>
          <p:cNvSpPr/>
          <p:nvPr/>
        </p:nvSpPr>
        <p:spPr>
          <a:xfrm>
            <a:off x="71438" y="1378792"/>
            <a:ext cx="127598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FastFood</a:t>
            </a:r>
            <a:endParaRPr lang="cs-CZ" sz="1100" dirty="0">
              <a:latin typeface="Consolas" panose="020B0609020204030204" pitchFamily="49" charset="0"/>
            </a:endParaRPr>
          </a:p>
        </p:txBody>
      </p:sp>
      <p:sp>
        <p:nvSpPr>
          <p:cNvPr id="94" name="Obdélník: se zakulacenými rohy 93">
            <a:extLst>
              <a:ext uri="{FF2B5EF4-FFF2-40B4-BE49-F238E27FC236}">
                <a16:creationId xmlns:a16="http://schemas.microsoft.com/office/drawing/2014/main" id="{26F23876-AFBE-4B63-B7F5-9D692031569E}"/>
              </a:ext>
            </a:extLst>
          </p:cNvPr>
          <p:cNvSpPr/>
          <p:nvPr/>
        </p:nvSpPr>
        <p:spPr>
          <a:xfrm>
            <a:off x="98755" y="3105288"/>
            <a:ext cx="171413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MeatProcessingPlant</a:t>
            </a:r>
            <a:endParaRPr lang="cs-CZ" sz="1100" dirty="0">
              <a:latin typeface="Consolas" panose="020B0609020204030204" pitchFamily="49" charset="0"/>
            </a:endParaRPr>
          </a:p>
        </p:txBody>
      </p:sp>
      <p:sp>
        <p:nvSpPr>
          <p:cNvPr id="95" name="Obdélník: se zakulacenými rohy 94">
            <a:extLst>
              <a:ext uri="{FF2B5EF4-FFF2-40B4-BE49-F238E27FC236}">
                <a16:creationId xmlns:a16="http://schemas.microsoft.com/office/drawing/2014/main" id="{B7DFDE4B-9A3D-455C-B5BA-083D1B2036E5}"/>
              </a:ext>
            </a:extLst>
          </p:cNvPr>
          <p:cNvSpPr/>
          <p:nvPr/>
        </p:nvSpPr>
        <p:spPr>
          <a:xfrm>
            <a:off x="106364" y="4596802"/>
            <a:ext cx="127598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PigProducer</a:t>
            </a:r>
            <a:endParaRPr lang="en-US" sz="1100" dirty="0">
              <a:latin typeface="Consolas" panose="020B0609020204030204" pitchFamily="49" charset="0"/>
            </a:endParaRPr>
          </a:p>
        </p:txBody>
      </p:sp>
      <p:sp>
        <p:nvSpPr>
          <p:cNvPr id="96" name="Obdélník: se zakulacenými rohy 95">
            <a:extLst>
              <a:ext uri="{FF2B5EF4-FFF2-40B4-BE49-F238E27FC236}">
                <a16:creationId xmlns:a16="http://schemas.microsoft.com/office/drawing/2014/main" id="{D340A840-248A-436D-8463-69D8853A0FA4}"/>
              </a:ext>
            </a:extLst>
          </p:cNvPr>
          <p:cNvSpPr/>
          <p:nvPr/>
        </p:nvSpPr>
        <p:spPr>
          <a:xfrm>
            <a:off x="137259" y="6282999"/>
            <a:ext cx="127598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CropFarmer</a:t>
            </a:r>
            <a:endParaRPr lang="en-US" sz="1100" dirty="0">
              <a:latin typeface="Consolas" panose="020B0609020204030204" pitchFamily="49" charset="0"/>
            </a:endParaRPr>
          </a:p>
        </p:txBody>
      </p:sp>
      <p:sp>
        <p:nvSpPr>
          <p:cNvPr id="101" name="Stužka: nakloněná nahoru 100">
            <a:extLst>
              <a:ext uri="{FF2B5EF4-FFF2-40B4-BE49-F238E27FC236}">
                <a16:creationId xmlns:a16="http://schemas.microsoft.com/office/drawing/2014/main" id="{E17F67D9-2EDA-40B1-BDFB-6FC6989AC4FA}"/>
              </a:ext>
            </a:extLst>
          </p:cNvPr>
          <p:cNvSpPr/>
          <p:nvPr/>
        </p:nvSpPr>
        <p:spPr>
          <a:xfrm>
            <a:off x="10727104" y="3789385"/>
            <a:ext cx="1427162" cy="236515"/>
          </a:xfrm>
          <a:prstGeom prst="ribbon2">
            <a:avLst>
              <a:gd name="adj1" fmla="val 16667"/>
              <a:gd name="adj2" fmla="val 63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hamburger</a:t>
            </a:r>
            <a:endParaRPr lang="cs-CZ" sz="1000" dirty="0"/>
          </a:p>
        </p:txBody>
      </p:sp>
      <p:sp>
        <p:nvSpPr>
          <p:cNvPr id="102" name="Svitek: vodorovný 101">
            <a:extLst>
              <a:ext uri="{FF2B5EF4-FFF2-40B4-BE49-F238E27FC236}">
                <a16:creationId xmlns:a16="http://schemas.microsoft.com/office/drawing/2014/main" id="{6E063733-0791-4636-BFB1-661B0E60A513}"/>
              </a:ext>
            </a:extLst>
          </p:cNvPr>
          <p:cNvSpPr/>
          <p:nvPr/>
        </p:nvSpPr>
        <p:spPr>
          <a:xfrm>
            <a:off x="2779740" y="3530984"/>
            <a:ext cx="1162050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building pig pen</a:t>
            </a:r>
            <a:endParaRPr lang="cs-CZ" sz="1000" dirty="0"/>
          </a:p>
        </p:txBody>
      </p:sp>
      <p:sp>
        <p:nvSpPr>
          <p:cNvPr id="103" name="Svitek: vodorovný 102">
            <a:extLst>
              <a:ext uri="{FF2B5EF4-FFF2-40B4-BE49-F238E27FC236}">
                <a16:creationId xmlns:a16="http://schemas.microsoft.com/office/drawing/2014/main" id="{C38DAD11-5475-4D08-B272-C2506000D47F}"/>
              </a:ext>
            </a:extLst>
          </p:cNvPr>
          <p:cNvSpPr/>
          <p:nvPr/>
        </p:nvSpPr>
        <p:spPr>
          <a:xfrm>
            <a:off x="4498975" y="4551498"/>
            <a:ext cx="1162050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feeding pigs</a:t>
            </a:r>
            <a:endParaRPr lang="cs-CZ" sz="1000" dirty="0"/>
          </a:p>
        </p:txBody>
      </p:sp>
      <p:sp>
        <p:nvSpPr>
          <p:cNvPr id="104" name="Svitek: vodorovný 103">
            <a:extLst>
              <a:ext uri="{FF2B5EF4-FFF2-40B4-BE49-F238E27FC236}">
                <a16:creationId xmlns:a16="http://schemas.microsoft.com/office/drawing/2014/main" id="{3BCE6832-CD20-4534-8F94-BEF4F5A8EC09}"/>
              </a:ext>
            </a:extLst>
          </p:cNvPr>
          <p:cNvSpPr/>
          <p:nvPr/>
        </p:nvSpPr>
        <p:spPr>
          <a:xfrm>
            <a:off x="6032278" y="1381048"/>
            <a:ext cx="1413086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hiring </a:t>
            </a:r>
            <a:r>
              <a:rPr lang="en-US" sz="1000" dirty="0" err="1"/>
              <a:t>oompa</a:t>
            </a:r>
            <a:r>
              <a:rPr lang="en-US" sz="1000" dirty="0"/>
              <a:t> </a:t>
            </a:r>
            <a:r>
              <a:rPr lang="en-US" sz="1000" dirty="0" err="1"/>
              <a:t>loompas</a:t>
            </a:r>
            <a:endParaRPr lang="cs-CZ" sz="1000" dirty="0"/>
          </a:p>
        </p:txBody>
      </p:sp>
      <p:sp>
        <p:nvSpPr>
          <p:cNvPr id="105" name="Svitek: vodorovný 104">
            <a:extLst>
              <a:ext uri="{FF2B5EF4-FFF2-40B4-BE49-F238E27FC236}">
                <a16:creationId xmlns:a16="http://schemas.microsoft.com/office/drawing/2014/main" id="{97B3A0FB-E6CE-4283-A6C8-06E40D8BB783}"/>
              </a:ext>
            </a:extLst>
          </p:cNvPr>
          <p:cNvSpPr/>
          <p:nvPr/>
        </p:nvSpPr>
        <p:spPr>
          <a:xfrm>
            <a:off x="9314018" y="389833"/>
            <a:ext cx="1207932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building restaurant</a:t>
            </a:r>
            <a:endParaRPr lang="cs-CZ" sz="1000" dirty="0"/>
          </a:p>
        </p:txBody>
      </p:sp>
      <p:sp>
        <p:nvSpPr>
          <p:cNvPr id="106" name="Svitek: vodorovný 105">
            <a:extLst>
              <a:ext uri="{FF2B5EF4-FFF2-40B4-BE49-F238E27FC236}">
                <a16:creationId xmlns:a16="http://schemas.microsoft.com/office/drawing/2014/main" id="{27F9A3EB-2807-44AE-9A07-51948F5E9B51}"/>
              </a:ext>
            </a:extLst>
          </p:cNvPr>
          <p:cNvSpPr/>
          <p:nvPr/>
        </p:nvSpPr>
        <p:spPr>
          <a:xfrm>
            <a:off x="11113121" y="1371719"/>
            <a:ext cx="667499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cooking</a:t>
            </a:r>
            <a:endParaRPr lang="cs-CZ" sz="1000" dirty="0"/>
          </a:p>
        </p:txBody>
      </p:sp>
      <p:sp>
        <p:nvSpPr>
          <p:cNvPr id="107" name="Svitek: vodorovný 106">
            <a:extLst>
              <a:ext uri="{FF2B5EF4-FFF2-40B4-BE49-F238E27FC236}">
                <a16:creationId xmlns:a16="http://schemas.microsoft.com/office/drawing/2014/main" id="{ACC2675B-0837-4D45-B9F0-F63B05119B79}"/>
              </a:ext>
            </a:extLst>
          </p:cNvPr>
          <p:cNvSpPr/>
          <p:nvPr/>
        </p:nvSpPr>
        <p:spPr>
          <a:xfrm>
            <a:off x="8658927" y="3134786"/>
            <a:ext cx="999423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grinding meat</a:t>
            </a:r>
            <a:endParaRPr lang="cs-CZ" sz="1000" dirty="0"/>
          </a:p>
        </p:txBody>
      </p:sp>
      <p:sp>
        <p:nvSpPr>
          <p:cNvPr id="57" name="Stužka: nakloněná nahoru 56">
            <a:extLst>
              <a:ext uri="{FF2B5EF4-FFF2-40B4-BE49-F238E27FC236}">
                <a16:creationId xmlns:a16="http://schemas.microsoft.com/office/drawing/2014/main" id="{17C38C49-6237-49D9-AF90-B36D71139A95}"/>
              </a:ext>
            </a:extLst>
          </p:cNvPr>
          <p:cNvSpPr/>
          <p:nvPr/>
        </p:nvSpPr>
        <p:spPr>
          <a:xfrm>
            <a:off x="4355949" y="64145"/>
            <a:ext cx="3527721" cy="289379"/>
          </a:xfrm>
          <a:prstGeom prst="ribbon2">
            <a:avLst>
              <a:gd name="adj1" fmla="val 24567"/>
              <a:gd name="adj2" fmla="val 71781"/>
            </a:avLst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noProof="1">
                <a:latin typeface="Consolas" panose="020B0609020204030204" pitchFamily="49" charset="0"/>
              </a:rPr>
              <a:t>FastFoodRegularPork.csproj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9D4CB9-E780-48B1-A097-3C9BE7A9CD0E}"/>
              </a:ext>
            </a:extLst>
          </p:cNvPr>
          <p:cNvSpPr/>
          <p:nvPr/>
        </p:nvSpPr>
        <p:spPr>
          <a:xfrm>
            <a:off x="10165080" y="6330929"/>
            <a:ext cx="2026920" cy="5270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Images by brgfx &amp; topntp26 &amp; macrovector &amp; Smashicons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https://www.freepik.com/author/brgfx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https://www.freepik.com/author/topntp26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https://www.freepik.com/author/macrovector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https://www.flaticon.com/free-icons/mincer</a:t>
            </a:r>
          </a:p>
        </p:txBody>
      </p:sp>
    </p:spTree>
    <p:extLst>
      <p:ext uri="{BB962C8B-B14F-4D97-AF65-F5344CB8AC3E}">
        <p14:creationId xmlns:p14="http://schemas.microsoft.com/office/powerpoint/2010/main" val="7051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57664F1F-BBB2-4DB9-AA8E-92BEA8603D7E}"/>
              </a:ext>
            </a:extLst>
          </p:cNvPr>
          <p:cNvCxnSpPr>
            <a:cxnSpLocks/>
          </p:cNvCxnSpPr>
          <p:nvPr/>
        </p:nvCxnSpPr>
        <p:spPr>
          <a:xfrm>
            <a:off x="1151194" y="2804716"/>
            <a:ext cx="107741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0" name="Obdélník: se zakulacenými rohy 219">
            <a:extLst>
              <a:ext uri="{FF2B5EF4-FFF2-40B4-BE49-F238E27FC236}">
                <a16:creationId xmlns:a16="http://schemas.microsoft.com/office/drawing/2014/main" id="{74807E57-323C-4E60-9B83-E1ED9F63B1D9}"/>
              </a:ext>
            </a:extLst>
          </p:cNvPr>
          <p:cNvSpPr/>
          <p:nvPr/>
        </p:nvSpPr>
        <p:spPr>
          <a:xfrm>
            <a:off x="5725503" y="2708495"/>
            <a:ext cx="995338" cy="1875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noProof="1"/>
              <a:t>waiting</a:t>
            </a:r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432D8AF1-3AA4-4ED5-960C-73375D1AD5D9}"/>
              </a:ext>
            </a:extLst>
          </p:cNvPr>
          <p:cNvCxnSpPr>
            <a:cxnSpLocks/>
          </p:cNvCxnSpPr>
          <p:nvPr/>
        </p:nvCxnSpPr>
        <p:spPr>
          <a:xfrm>
            <a:off x="860213" y="1082596"/>
            <a:ext cx="1106508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9" name="Obdélník: se zakulacenými rohy 218">
            <a:extLst>
              <a:ext uri="{FF2B5EF4-FFF2-40B4-BE49-F238E27FC236}">
                <a16:creationId xmlns:a16="http://schemas.microsoft.com/office/drawing/2014/main" id="{28A48A7D-5890-4B74-9528-D2C16C207D39}"/>
              </a:ext>
            </a:extLst>
          </p:cNvPr>
          <p:cNvSpPr/>
          <p:nvPr/>
        </p:nvSpPr>
        <p:spPr>
          <a:xfrm>
            <a:off x="7660830" y="993562"/>
            <a:ext cx="1368869" cy="1875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noProof="1"/>
              <a:t>waiting</a:t>
            </a:r>
          </a:p>
        </p:txBody>
      </p:sp>
      <p:sp>
        <p:nvSpPr>
          <p:cNvPr id="182" name="Obdélník: se zakulacenými rohy 181">
            <a:extLst>
              <a:ext uri="{FF2B5EF4-FFF2-40B4-BE49-F238E27FC236}">
                <a16:creationId xmlns:a16="http://schemas.microsoft.com/office/drawing/2014/main" id="{4953F8FC-EEC2-4FAE-845A-47AC354289CA}"/>
              </a:ext>
            </a:extLst>
          </p:cNvPr>
          <p:cNvSpPr/>
          <p:nvPr/>
        </p:nvSpPr>
        <p:spPr>
          <a:xfrm>
            <a:off x="9094720" y="1401676"/>
            <a:ext cx="1552255" cy="1703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100" dirty="0"/>
              <a:t>future </a:t>
            </a:r>
            <a:r>
              <a:rPr lang="cs-CZ" sz="1100" noProof="1">
                <a:latin typeface="Consolas" panose="020B0609020204030204" pitchFamily="49" charset="0"/>
              </a:rPr>
              <a:t>HamburgerPatty</a:t>
            </a:r>
          </a:p>
        </p:txBody>
      </p:sp>
      <p:cxnSp>
        <p:nvCxnSpPr>
          <p:cNvPr id="192" name="Přímá spojnice se šipkou 191">
            <a:extLst>
              <a:ext uri="{FF2B5EF4-FFF2-40B4-BE49-F238E27FC236}">
                <a16:creationId xmlns:a16="http://schemas.microsoft.com/office/drawing/2014/main" id="{B2C30118-1336-4CC3-B5A7-DA5A72BBEBDF}"/>
              </a:ext>
            </a:extLst>
          </p:cNvPr>
          <p:cNvCxnSpPr>
            <a:cxnSpLocks/>
          </p:cNvCxnSpPr>
          <p:nvPr/>
        </p:nvCxnSpPr>
        <p:spPr>
          <a:xfrm>
            <a:off x="6780381" y="3379449"/>
            <a:ext cx="692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bdélník: se zakulacenými rohy 99">
            <a:extLst>
              <a:ext uri="{FF2B5EF4-FFF2-40B4-BE49-F238E27FC236}">
                <a16:creationId xmlns:a16="http://schemas.microsoft.com/office/drawing/2014/main" id="{14AEA330-497F-4FA2-A279-8330F13EEA68}"/>
              </a:ext>
            </a:extLst>
          </p:cNvPr>
          <p:cNvSpPr/>
          <p:nvPr/>
        </p:nvSpPr>
        <p:spPr>
          <a:xfrm>
            <a:off x="1673061" y="1400997"/>
            <a:ext cx="1552255" cy="1703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100" dirty="0"/>
              <a:t>future </a:t>
            </a:r>
            <a:r>
              <a:rPr lang="cs-CZ" sz="1100" noProof="1">
                <a:latin typeface="Consolas" panose="020B0609020204030204" pitchFamily="49" charset="0"/>
              </a:rPr>
              <a:t>HamburgerPatty</a:t>
            </a:r>
          </a:p>
        </p:txBody>
      </p:sp>
      <p:sp>
        <p:nvSpPr>
          <p:cNvPr id="169" name="Obdélník: se zakulacenými rohy 168">
            <a:extLst>
              <a:ext uri="{FF2B5EF4-FFF2-40B4-BE49-F238E27FC236}">
                <a16:creationId xmlns:a16="http://schemas.microsoft.com/office/drawing/2014/main" id="{7789C2B5-8331-49B6-B87D-1F5C09C2ED83}"/>
              </a:ext>
            </a:extLst>
          </p:cNvPr>
          <p:cNvSpPr/>
          <p:nvPr/>
        </p:nvSpPr>
        <p:spPr>
          <a:xfrm>
            <a:off x="6772457" y="3092573"/>
            <a:ext cx="982938" cy="1990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Ins="0" rtlCol="0" anchor="ctr"/>
          <a:lstStyle/>
          <a:p>
            <a:pPr algn="ctr"/>
            <a:r>
              <a:rPr lang="en-US" sz="1100" noProof="1"/>
              <a:t>future </a:t>
            </a:r>
            <a:r>
              <a:rPr lang="en-US" sz="1100" noProof="1">
                <a:latin typeface="Consolas" panose="020B0609020204030204" pitchFamily="49" charset="0"/>
              </a:rPr>
              <a:t>Pork</a:t>
            </a:r>
          </a:p>
        </p:txBody>
      </p:sp>
      <p:grpSp>
        <p:nvGrpSpPr>
          <p:cNvPr id="174" name="Skupina 173">
            <a:extLst>
              <a:ext uri="{FF2B5EF4-FFF2-40B4-BE49-F238E27FC236}">
                <a16:creationId xmlns:a16="http://schemas.microsoft.com/office/drawing/2014/main" id="{B7A96BFE-C33C-4EAD-9672-3438094808BF}"/>
              </a:ext>
            </a:extLst>
          </p:cNvPr>
          <p:cNvGrpSpPr/>
          <p:nvPr/>
        </p:nvGrpSpPr>
        <p:grpSpPr>
          <a:xfrm>
            <a:off x="6410689" y="3014431"/>
            <a:ext cx="565431" cy="575697"/>
            <a:chOff x="3630768" y="2340742"/>
            <a:chExt cx="565431" cy="575697"/>
          </a:xfrm>
        </p:grpSpPr>
        <p:sp>
          <p:nvSpPr>
            <p:cNvPr id="175" name="Svitek: svislý 174">
              <a:extLst>
                <a:ext uri="{FF2B5EF4-FFF2-40B4-BE49-F238E27FC236}">
                  <a16:creationId xmlns:a16="http://schemas.microsoft.com/office/drawing/2014/main" id="{26754EE2-B06A-4AAF-977D-FCC184C2F112}"/>
                </a:ext>
              </a:extLst>
            </p:cNvPr>
            <p:cNvSpPr/>
            <p:nvPr/>
          </p:nvSpPr>
          <p:spPr>
            <a:xfrm>
              <a:off x="3630768" y="2340742"/>
              <a:ext cx="565431" cy="575697"/>
            </a:xfrm>
            <a:prstGeom prst="vertic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76" name="Obrázek 175">
              <a:extLst>
                <a:ext uri="{FF2B5EF4-FFF2-40B4-BE49-F238E27FC236}">
                  <a16:creationId xmlns:a16="http://schemas.microsoft.com/office/drawing/2014/main" id="{10B5FBBC-C36E-40CE-A74E-6D189416F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69" b="90231" l="7435" r="90520">
                          <a14:foregroundMark x1="8550" y1="46530" x2="8550" y2="46530"/>
                          <a14:foregroundMark x1="90892" y1="41645" x2="90892" y2="41645"/>
                          <a14:foregroundMark x1="57621" y1="90488" x2="57621" y2="90488"/>
                          <a14:foregroundMark x1="7435" y1="44473" x2="7435" y2="4447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8787" y="2470485"/>
              <a:ext cx="459670" cy="332363"/>
            </a:xfrm>
            <a:prstGeom prst="rect">
              <a:avLst/>
            </a:prstGeom>
          </p:spPr>
        </p:pic>
      </p:grpSp>
      <p:cxnSp>
        <p:nvCxnSpPr>
          <p:cNvPr id="156" name="Přímá spojnice se šipkou 155">
            <a:extLst>
              <a:ext uri="{FF2B5EF4-FFF2-40B4-BE49-F238E27FC236}">
                <a16:creationId xmlns:a16="http://schemas.microsoft.com/office/drawing/2014/main" id="{CA3B5787-44E8-4D9E-8630-873DD7288334}"/>
              </a:ext>
            </a:extLst>
          </p:cNvPr>
          <p:cNvCxnSpPr>
            <a:cxnSpLocks/>
          </p:cNvCxnSpPr>
          <p:nvPr/>
        </p:nvCxnSpPr>
        <p:spPr>
          <a:xfrm>
            <a:off x="3598802" y="1514580"/>
            <a:ext cx="38737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nice se šipkou 115">
            <a:extLst>
              <a:ext uri="{FF2B5EF4-FFF2-40B4-BE49-F238E27FC236}">
                <a16:creationId xmlns:a16="http://schemas.microsoft.com/office/drawing/2014/main" id="{6A1CA722-CE27-47AD-AB21-04B063281030}"/>
              </a:ext>
            </a:extLst>
          </p:cNvPr>
          <p:cNvCxnSpPr>
            <a:cxnSpLocks/>
          </p:cNvCxnSpPr>
          <p:nvPr/>
        </p:nvCxnSpPr>
        <p:spPr>
          <a:xfrm>
            <a:off x="7883670" y="1514580"/>
            <a:ext cx="7975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F7A15DF9-93A1-4252-9C8E-8E6E60A7B6DB}"/>
              </a:ext>
            </a:extLst>
          </p:cNvPr>
          <p:cNvCxnSpPr>
            <a:cxnSpLocks/>
          </p:cNvCxnSpPr>
          <p:nvPr/>
        </p:nvCxnSpPr>
        <p:spPr>
          <a:xfrm>
            <a:off x="2700655" y="5349240"/>
            <a:ext cx="27743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Obrázek 90">
            <a:extLst>
              <a:ext uri="{FF2B5EF4-FFF2-40B4-BE49-F238E27FC236}">
                <a16:creationId xmlns:a16="http://schemas.microsoft.com/office/drawing/2014/main" id="{A400A619-8DA3-45F2-B5EC-7D30396242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0909" l="7317" r="89431">
                        <a14:foregroundMark x1="11382" y1="52525" x2="11382" y2="52525"/>
                        <a14:foregroundMark x1="8130" y1="56566" x2="8130" y2="56566"/>
                        <a14:foregroundMark x1="11382" y1="66667" x2="11382" y2="66667"/>
                        <a14:foregroundMark x1="86992" y1="13131" x2="86992" y2="13131"/>
                        <a14:foregroundMark x1="86179" y1="90909" x2="86179" y2="90909"/>
                        <a14:foregroundMark x1="70732" y1="59596" x2="70732" y2="5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981" y="920732"/>
            <a:ext cx="432806" cy="348356"/>
          </a:xfrm>
          <a:prstGeom prst="rect">
            <a:avLst/>
          </a:prstGeom>
        </p:spPr>
      </p:pic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C6031214-7169-4CD5-80BA-E3CAF5678978}"/>
              </a:ext>
            </a:extLst>
          </p:cNvPr>
          <p:cNvCxnSpPr>
            <a:cxnSpLocks/>
          </p:cNvCxnSpPr>
          <p:nvPr/>
        </p:nvCxnSpPr>
        <p:spPr>
          <a:xfrm>
            <a:off x="1151194" y="4192755"/>
            <a:ext cx="107741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5B1D93CB-C724-4F85-8D6C-8F95B6E31FA9}"/>
              </a:ext>
            </a:extLst>
          </p:cNvPr>
          <p:cNvCxnSpPr>
            <a:cxnSpLocks/>
          </p:cNvCxnSpPr>
          <p:nvPr/>
        </p:nvCxnSpPr>
        <p:spPr>
          <a:xfrm>
            <a:off x="1151194" y="5671805"/>
            <a:ext cx="107741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E0AC213D-984E-42A5-B59E-098BB75EE05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80" b="93616" l="9980" r="89980">
                        <a14:foregroundMark x1="22182" y1="82343" x2="22182" y2="82343"/>
                        <a14:foregroundMark x1="20242" y1="81051" x2="20242" y2="81051"/>
                        <a14:foregroundMark x1="21535" y1="90707" x2="21535" y2="90707"/>
                        <a14:foregroundMark x1="21535" y1="88444" x2="21535" y2="88444"/>
                        <a14:foregroundMark x1="18626" y1="89091" x2="18626" y2="89091"/>
                        <a14:foregroundMark x1="22828" y1="81374" x2="22828" y2="81374"/>
                        <a14:foregroundMark x1="23798" y1="79434" x2="23798" y2="79434"/>
                        <a14:foregroundMark x1="35394" y1="69455" x2="35394" y2="69455"/>
                        <a14:foregroundMark x1="13172" y1="84242" x2="13172" y2="84242"/>
                        <a14:foregroundMark x1="13172" y1="81051" x2="13818" y2="88444"/>
                        <a14:foregroundMark x1="26061" y1="83596" x2="84808" y2="54626"/>
                        <a14:foregroundMark x1="84808" y1="54626" x2="30707" y2="90626"/>
                        <a14:foregroundMark x1="30707" y1="90626" x2="17333" y2="91354"/>
                        <a14:foregroundMark x1="11556" y1="93616" x2="86586" y2="907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0266" y="521029"/>
            <a:ext cx="739337" cy="73933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14A3C0A-E82A-4921-BC4D-E3967ECE23E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325" y="2328362"/>
            <a:ext cx="1108106" cy="75270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FD737CD-80E1-4574-90FB-3D813B5C60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063" y="3618546"/>
            <a:ext cx="1376555" cy="103360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83000DE-10A9-4F21-B881-CE750881C1C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324" y="5024472"/>
            <a:ext cx="1530035" cy="106669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931F0D10-4992-4001-B1DF-562C09D34F3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822" y="5654810"/>
            <a:ext cx="390745" cy="482711"/>
          </a:xfrm>
          <a:prstGeom prst="rect">
            <a:avLst/>
          </a:prstGeom>
          <a:noFill/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31A640BD-E488-4DFD-A747-D317B8BE141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497" y="5769110"/>
            <a:ext cx="390745" cy="482711"/>
          </a:xfrm>
          <a:prstGeom prst="rect">
            <a:avLst/>
          </a:prstGeom>
          <a:noFill/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06296D02-B1FF-457C-B8E9-BE4E6FA1D4B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504" y="3127661"/>
            <a:ext cx="708899" cy="654702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81710CEE-794D-4928-85CD-5B67840C990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0145" y="3769760"/>
            <a:ext cx="1117600" cy="775014"/>
          </a:xfrm>
          <a:prstGeom prst="rect">
            <a:avLst/>
          </a:prstGeom>
        </p:spPr>
      </p:pic>
      <p:grpSp>
        <p:nvGrpSpPr>
          <p:cNvPr id="44" name="Skupina 43">
            <a:extLst>
              <a:ext uri="{FF2B5EF4-FFF2-40B4-BE49-F238E27FC236}">
                <a16:creationId xmlns:a16="http://schemas.microsoft.com/office/drawing/2014/main" id="{A5AF28B8-92AD-4C36-B114-F3DB07B9F209}"/>
              </a:ext>
            </a:extLst>
          </p:cNvPr>
          <p:cNvGrpSpPr/>
          <p:nvPr/>
        </p:nvGrpSpPr>
        <p:grpSpPr>
          <a:xfrm>
            <a:off x="5079017" y="3754287"/>
            <a:ext cx="1117600" cy="775014"/>
            <a:chOff x="8615680" y="4061016"/>
            <a:chExt cx="1117600" cy="775014"/>
          </a:xfrm>
        </p:grpSpPr>
        <p:pic>
          <p:nvPicPr>
            <p:cNvPr id="24" name="Obrázek 23">
              <a:extLst>
                <a:ext uri="{FF2B5EF4-FFF2-40B4-BE49-F238E27FC236}">
                  <a16:creationId xmlns:a16="http://schemas.microsoft.com/office/drawing/2014/main" id="{C36D5839-4AD4-466F-B38D-653B723816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15680" y="4061016"/>
              <a:ext cx="1117600" cy="775014"/>
            </a:xfrm>
            <a:prstGeom prst="rect">
              <a:avLst/>
            </a:prstGeom>
          </p:spPr>
        </p:pic>
        <p:pic>
          <p:nvPicPr>
            <p:cNvPr id="23" name="Obrázek 22">
              <a:extLst>
                <a:ext uri="{FF2B5EF4-FFF2-40B4-BE49-F238E27FC236}">
                  <a16:creationId xmlns:a16="http://schemas.microsoft.com/office/drawing/2014/main" id="{95DA96E8-D98C-4ECD-A0CB-00D1FFA99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3195" b="95795" l="2057" r="97815">
                          <a14:foregroundMark x1="7481" y1="43712" x2="7481" y2="43712"/>
                          <a14:foregroundMark x1="8715" y1="41165" x2="8715" y2="41165"/>
                          <a14:foregroundMark x1="4602" y1="38577" x2="4602" y2="38577"/>
                          <a14:foregroundMark x1="13599" y1="8977" x2="13599" y2="8977"/>
                          <a14:foregroundMark x1="58997" y1="6429" x2="58997" y2="6429"/>
                          <a14:foregroundMark x1="92545" y1="52082" x2="92545" y2="52082"/>
                          <a14:foregroundMark x1="92931" y1="81035" x2="92931" y2="81035"/>
                          <a14:foregroundMark x1="63907" y1="91953" x2="63907" y2="91953"/>
                          <a14:foregroundMark x1="72905" y1="95835" x2="72905" y2="95835"/>
                          <a14:foregroundMark x1="94987" y1="45006" x2="94987" y2="45006"/>
                          <a14:foregroundMark x1="84576" y1="4569" x2="84576" y2="4569"/>
                          <a14:foregroundMark x1="97815" y1="50910" x2="97815" y2="50910"/>
                          <a14:foregroundMark x1="82571" y1="88678" x2="82571" y2="88678"/>
                          <a14:foregroundMark x1="63599" y1="94096" x2="63599" y2="94096"/>
                          <a14:foregroundMark x1="30231" y1="3195" x2="30231" y2="3195"/>
                          <a14:foregroundMark x1="90771" y1="90497" x2="90771" y2="90497"/>
                          <a14:foregroundMark x1="2057" y1="44116" x2="2057" y2="44116"/>
                          <a14:backgroundMark x1="96375" y1="50465" x2="96375" y2="50465"/>
                          <a14:backgroundMark x1="95656" y1="54751" x2="95656" y2="54751"/>
                          <a14:backgroundMark x1="84447" y1="11322" x2="84447" y2="113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79413" y="4430232"/>
              <a:ext cx="590134" cy="375189"/>
            </a:xfrm>
            <a:prstGeom prst="rect">
              <a:avLst/>
            </a:prstGeom>
          </p:spPr>
        </p:pic>
      </p:grpSp>
      <p:sp>
        <p:nvSpPr>
          <p:cNvPr id="41" name="Volný tvar: obrazec 40">
            <a:extLst>
              <a:ext uri="{FF2B5EF4-FFF2-40B4-BE49-F238E27FC236}">
                <a16:creationId xmlns:a16="http://schemas.microsoft.com/office/drawing/2014/main" id="{ACE43ED8-8D45-4238-A958-710591E08337}"/>
              </a:ext>
            </a:extLst>
          </p:cNvPr>
          <p:cNvSpPr/>
          <p:nvPr/>
        </p:nvSpPr>
        <p:spPr>
          <a:xfrm>
            <a:off x="1298628" y="1102169"/>
            <a:ext cx="392854" cy="1700107"/>
          </a:xfrm>
          <a:custGeom>
            <a:avLst/>
            <a:gdLst>
              <a:gd name="connsiteX0" fmla="*/ 0 w 392854"/>
              <a:gd name="connsiteY0" fmla="*/ 0 h 1700107"/>
              <a:gd name="connsiteX1" fmla="*/ 237067 w 392854"/>
              <a:gd name="connsiteY1" fmla="*/ 298027 h 1700107"/>
              <a:gd name="connsiteX2" fmla="*/ 243840 w 392854"/>
              <a:gd name="connsiteY2" fmla="*/ 318347 h 1700107"/>
              <a:gd name="connsiteX3" fmla="*/ 270934 w 392854"/>
              <a:gd name="connsiteY3" fmla="*/ 379307 h 1700107"/>
              <a:gd name="connsiteX4" fmla="*/ 277707 w 392854"/>
              <a:gd name="connsiteY4" fmla="*/ 413173 h 1700107"/>
              <a:gd name="connsiteX5" fmla="*/ 284480 w 392854"/>
              <a:gd name="connsiteY5" fmla="*/ 433493 h 1700107"/>
              <a:gd name="connsiteX6" fmla="*/ 291254 w 392854"/>
              <a:gd name="connsiteY6" fmla="*/ 474133 h 1700107"/>
              <a:gd name="connsiteX7" fmla="*/ 318347 w 392854"/>
              <a:gd name="connsiteY7" fmla="*/ 535093 h 1700107"/>
              <a:gd name="connsiteX8" fmla="*/ 331894 w 392854"/>
              <a:gd name="connsiteY8" fmla="*/ 575733 h 1700107"/>
              <a:gd name="connsiteX9" fmla="*/ 352214 w 392854"/>
              <a:gd name="connsiteY9" fmla="*/ 670560 h 1700107"/>
              <a:gd name="connsiteX10" fmla="*/ 372534 w 392854"/>
              <a:gd name="connsiteY10" fmla="*/ 826347 h 1700107"/>
              <a:gd name="connsiteX11" fmla="*/ 392854 w 392854"/>
              <a:gd name="connsiteY11" fmla="*/ 1415627 h 1700107"/>
              <a:gd name="connsiteX12" fmla="*/ 392854 w 392854"/>
              <a:gd name="connsiteY12" fmla="*/ 1700107 h 1700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2854" h="1700107">
                <a:moveTo>
                  <a:pt x="0" y="0"/>
                </a:moveTo>
                <a:cubicBezTo>
                  <a:pt x="79022" y="99342"/>
                  <a:pt x="159879" y="197253"/>
                  <a:pt x="237067" y="298027"/>
                </a:cubicBezTo>
                <a:cubicBezTo>
                  <a:pt x="241408" y="303695"/>
                  <a:pt x="241333" y="311662"/>
                  <a:pt x="243840" y="318347"/>
                </a:cubicBezTo>
                <a:cubicBezTo>
                  <a:pt x="256811" y="352935"/>
                  <a:pt x="255543" y="348525"/>
                  <a:pt x="270934" y="379307"/>
                </a:cubicBezTo>
                <a:cubicBezTo>
                  <a:pt x="273192" y="390596"/>
                  <a:pt x="274915" y="402004"/>
                  <a:pt x="277707" y="413173"/>
                </a:cubicBezTo>
                <a:cubicBezTo>
                  <a:pt x="279439" y="420100"/>
                  <a:pt x="282931" y="426523"/>
                  <a:pt x="284480" y="433493"/>
                </a:cubicBezTo>
                <a:cubicBezTo>
                  <a:pt x="287459" y="446900"/>
                  <a:pt x="287923" y="460809"/>
                  <a:pt x="291254" y="474133"/>
                </a:cubicBezTo>
                <a:cubicBezTo>
                  <a:pt x="300927" y="512826"/>
                  <a:pt x="300555" y="508405"/>
                  <a:pt x="318347" y="535093"/>
                </a:cubicBezTo>
                <a:cubicBezTo>
                  <a:pt x="322863" y="548640"/>
                  <a:pt x="328431" y="561880"/>
                  <a:pt x="331894" y="575733"/>
                </a:cubicBezTo>
                <a:cubicBezTo>
                  <a:pt x="343640" y="622720"/>
                  <a:pt x="346163" y="626694"/>
                  <a:pt x="352214" y="670560"/>
                </a:cubicBezTo>
                <a:cubicBezTo>
                  <a:pt x="359370" y="722438"/>
                  <a:pt x="372534" y="826347"/>
                  <a:pt x="372534" y="826347"/>
                </a:cubicBezTo>
                <a:cubicBezTo>
                  <a:pt x="380868" y="1009706"/>
                  <a:pt x="392854" y="1257354"/>
                  <a:pt x="392854" y="1415627"/>
                </a:cubicBezTo>
                <a:lnTo>
                  <a:pt x="392854" y="1700107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Volný tvar: obrazec 41">
            <a:extLst>
              <a:ext uri="{FF2B5EF4-FFF2-40B4-BE49-F238E27FC236}">
                <a16:creationId xmlns:a16="http://schemas.microsoft.com/office/drawing/2014/main" id="{145E0F9D-5FB8-4F67-8F9A-36AC82F61BDC}"/>
              </a:ext>
            </a:extLst>
          </p:cNvPr>
          <p:cNvSpPr/>
          <p:nvPr/>
        </p:nvSpPr>
        <p:spPr>
          <a:xfrm>
            <a:off x="1858862" y="2800759"/>
            <a:ext cx="176107" cy="1388533"/>
          </a:xfrm>
          <a:custGeom>
            <a:avLst/>
            <a:gdLst>
              <a:gd name="connsiteX0" fmla="*/ 0 w 176107"/>
              <a:gd name="connsiteY0" fmla="*/ 0 h 1388533"/>
              <a:gd name="connsiteX1" fmla="*/ 94827 w 176107"/>
              <a:gd name="connsiteY1" fmla="*/ 298026 h 1388533"/>
              <a:gd name="connsiteX2" fmla="*/ 108373 w 176107"/>
              <a:gd name="connsiteY2" fmla="*/ 325120 h 1388533"/>
              <a:gd name="connsiteX3" fmla="*/ 128693 w 176107"/>
              <a:gd name="connsiteY3" fmla="*/ 501226 h 1388533"/>
              <a:gd name="connsiteX4" fmla="*/ 135467 w 176107"/>
              <a:gd name="connsiteY4" fmla="*/ 541866 h 1388533"/>
              <a:gd name="connsiteX5" fmla="*/ 142240 w 176107"/>
              <a:gd name="connsiteY5" fmla="*/ 629920 h 1388533"/>
              <a:gd name="connsiteX6" fmla="*/ 149013 w 176107"/>
              <a:gd name="connsiteY6" fmla="*/ 690880 h 1388533"/>
              <a:gd name="connsiteX7" fmla="*/ 162560 w 176107"/>
              <a:gd name="connsiteY7" fmla="*/ 941493 h 1388533"/>
              <a:gd name="connsiteX8" fmla="*/ 176107 w 176107"/>
              <a:gd name="connsiteY8" fmla="*/ 1110826 h 1388533"/>
              <a:gd name="connsiteX9" fmla="*/ 176107 w 176107"/>
              <a:gd name="connsiteY9" fmla="*/ 1388533 h 138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107" h="1388533">
                <a:moveTo>
                  <a:pt x="0" y="0"/>
                </a:moveTo>
                <a:cubicBezTo>
                  <a:pt x="31609" y="99342"/>
                  <a:pt x="61860" y="199126"/>
                  <a:pt x="94827" y="298026"/>
                </a:cubicBezTo>
                <a:cubicBezTo>
                  <a:pt x="98020" y="307605"/>
                  <a:pt x="106183" y="315263"/>
                  <a:pt x="108373" y="325120"/>
                </a:cubicBezTo>
                <a:cubicBezTo>
                  <a:pt x="123485" y="393123"/>
                  <a:pt x="121210" y="433882"/>
                  <a:pt x="128693" y="501226"/>
                </a:cubicBezTo>
                <a:cubicBezTo>
                  <a:pt x="130210" y="514876"/>
                  <a:pt x="133209" y="528319"/>
                  <a:pt x="135467" y="541866"/>
                </a:cubicBezTo>
                <a:cubicBezTo>
                  <a:pt x="137725" y="571217"/>
                  <a:pt x="139575" y="600603"/>
                  <a:pt x="142240" y="629920"/>
                </a:cubicBezTo>
                <a:cubicBezTo>
                  <a:pt x="144091" y="650281"/>
                  <a:pt x="147682" y="670478"/>
                  <a:pt x="149013" y="690880"/>
                </a:cubicBezTo>
                <a:cubicBezTo>
                  <a:pt x="154458" y="774362"/>
                  <a:pt x="157174" y="858007"/>
                  <a:pt x="162560" y="941493"/>
                </a:cubicBezTo>
                <a:cubicBezTo>
                  <a:pt x="166206" y="998000"/>
                  <a:pt x="176107" y="1054201"/>
                  <a:pt x="176107" y="1110826"/>
                </a:cubicBezTo>
                <a:lnTo>
                  <a:pt x="176107" y="1388533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Volný tvar: obrazec 42">
            <a:extLst>
              <a:ext uri="{FF2B5EF4-FFF2-40B4-BE49-F238E27FC236}">
                <a16:creationId xmlns:a16="http://schemas.microsoft.com/office/drawing/2014/main" id="{2056A181-2424-47D7-8AF3-0F52F5FFDCE6}"/>
              </a:ext>
            </a:extLst>
          </p:cNvPr>
          <p:cNvSpPr/>
          <p:nvPr/>
        </p:nvSpPr>
        <p:spPr>
          <a:xfrm>
            <a:off x="2216226" y="4184997"/>
            <a:ext cx="67734" cy="1469813"/>
          </a:xfrm>
          <a:custGeom>
            <a:avLst/>
            <a:gdLst>
              <a:gd name="connsiteX0" fmla="*/ 0 w 67734"/>
              <a:gd name="connsiteY0" fmla="*/ 0 h 1469813"/>
              <a:gd name="connsiteX1" fmla="*/ 54187 w 67734"/>
              <a:gd name="connsiteY1" fmla="*/ 657013 h 1469813"/>
              <a:gd name="connsiteX2" fmla="*/ 60960 w 67734"/>
              <a:gd name="connsiteY2" fmla="*/ 697653 h 1469813"/>
              <a:gd name="connsiteX3" fmla="*/ 67734 w 67734"/>
              <a:gd name="connsiteY3" fmla="*/ 1469813 h 146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34" h="1469813">
                <a:moveTo>
                  <a:pt x="0" y="0"/>
                </a:moveTo>
                <a:cubicBezTo>
                  <a:pt x="18062" y="219004"/>
                  <a:pt x="35059" y="438099"/>
                  <a:pt x="54187" y="657013"/>
                </a:cubicBezTo>
                <a:cubicBezTo>
                  <a:pt x="55382" y="670694"/>
                  <a:pt x="60721" y="683922"/>
                  <a:pt x="60960" y="697653"/>
                </a:cubicBezTo>
                <a:cubicBezTo>
                  <a:pt x="65436" y="955011"/>
                  <a:pt x="67734" y="1212416"/>
                  <a:pt x="67734" y="146981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Volný tvar: obrazec 47">
            <a:extLst>
              <a:ext uri="{FF2B5EF4-FFF2-40B4-BE49-F238E27FC236}">
                <a16:creationId xmlns:a16="http://schemas.microsoft.com/office/drawing/2014/main" id="{34E3704F-1E83-46F8-8B38-6FA1E89A01BA}"/>
              </a:ext>
            </a:extLst>
          </p:cNvPr>
          <p:cNvSpPr/>
          <p:nvPr/>
        </p:nvSpPr>
        <p:spPr>
          <a:xfrm>
            <a:off x="2531920" y="4210656"/>
            <a:ext cx="149346" cy="1435947"/>
          </a:xfrm>
          <a:custGeom>
            <a:avLst/>
            <a:gdLst>
              <a:gd name="connsiteX0" fmla="*/ 0 w 149346"/>
              <a:gd name="connsiteY0" fmla="*/ 1435947 h 1435947"/>
              <a:gd name="connsiteX1" fmla="*/ 6774 w 149346"/>
              <a:gd name="connsiteY1" fmla="*/ 961813 h 1435947"/>
              <a:gd name="connsiteX2" fmla="*/ 27094 w 149346"/>
              <a:gd name="connsiteY2" fmla="*/ 866987 h 1435947"/>
              <a:gd name="connsiteX3" fmla="*/ 40640 w 149346"/>
              <a:gd name="connsiteY3" fmla="*/ 778933 h 1435947"/>
              <a:gd name="connsiteX4" fmla="*/ 47414 w 149346"/>
              <a:gd name="connsiteY4" fmla="*/ 555413 h 1435947"/>
              <a:gd name="connsiteX5" fmla="*/ 54187 w 149346"/>
              <a:gd name="connsiteY5" fmla="*/ 474133 h 1435947"/>
              <a:gd name="connsiteX6" fmla="*/ 81280 w 149346"/>
              <a:gd name="connsiteY6" fmla="*/ 372533 h 1435947"/>
              <a:gd name="connsiteX7" fmla="*/ 94827 w 149346"/>
              <a:gd name="connsiteY7" fmla="*/ 291253 h 1435947"/>
              <a:gd name="connsiteX8" fmla="*/ 108374 w 149346"/>
              <a:gd name="connsiteY8" fmla="*/ 209973 h 1435947"/>
              <a:gd name="connsiteX9" fmla="*/ 121920 w 149346"/>
              <a:gd name="connsiteY9" fmla="*/ 115147 h 1435947"/>
              <a:gd name="connsiteX10" fmla="*/ 135467 w 149346"/>
              <a:gd name="connsiteY10" fmla="*/ 88053 h 1435947"/>
              <a:gd name="connsiteX11" fmla="*/ 149014 w 149346"/>
              <a:gd name="connsiteY11" fmla="*/ 20320 h 1435947"/>
              <a:gd name="connsiteX12" fmla="*/ 149014 w 149346"/>
              <a:gd name="connsiteY12" fmla="*/ 0 h 1435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9346" h="1435947">
                <a:moveTo>
                  <a:pt x="0" y="1435947"/>
                </a:moveTo>
                <a:cubicBezTo>
                  <a:pt x="2258" y="1277902"/>
                  <a:pt x="2872" y="1119826"/>
                  <a:pt x="6774" y="961813"/>
                </a:cubicBezTo>
                <a:cubicBezTo>
                  <a:pt x="8603" y="887720"/>
                  <a:pt x="1568" y="905275"/>
                  <a:pt x="27094" y="866987"/>
                </a:cubicBezTo>
                <a:cubicBezTo>
                  <a:pt x="29530" y="852369"/>
                  <a:pt x="40017" y="791385"/>
                  <a:pt x="40640" y="778933"/>
                </a:cubicBezTo>
                <a:cubicBezTo>
                  <a:pt x="44362" y="704485"/>
                  <a:pt x="44104" y="629880"/>
                  <a:pt x="47414" y="555413"/>
                </a:cubicBezTo>
                <a:cubicBezTo>
                  <a:pt x="48621" y="528253"/>
                  <a:pt x="50815" y="501110"/>
                  <a:pt x="54187" y="474133"/>
                </a:cubicBezTo>
                <a:cubicBezTo>
                  <a:pt x="64492" y="391694"/>
                  <a:pt x="53856" y="413671"/>
                  <a:pt x="81280" y="372533"/>
                </a:cubicBezTo>
                <a:cubicBezTo>
                  <a:pt x="89167" y="333104"/>
                  <a:pt x="89225" y="336068"/>
                  <a:pt x="94827" y="291253"/>
                </a:cubicBezTo>
                <a:cubicBezTo>
                  <a:pt x="103900" y="218661"/>
                  <a:pt x="94606" y="251273"/>
                  <a:pt x="108374" y="209973"/>
                </a:cubicBezTo>
                <a:cubicBezTo>
                  <a:pt x="110633" y="187386"/>
                  <a:pt x="111876" y="141931"/>
                  <a:pt x="121920" y="115147"/>
                </a:cubicBezTo>
                <a:cubicBezTo>
                  <a:pt x="125465" y="105693"/>
                  <a:pt x="130951" y="97084"/>
                  <a:pt x="135467" y="88053"/>
                </a:cubicBezTo>
                <a:cubicBezTo>
                  <a:pt x="142193" y="61148"/>
                  <a:pt x="145693" y="50208"/>
                  <a:pt x="149014" y="20320"/>
                </a:cubicBezTo>
                <a:cubicBezTo>
                  <a:pt x="149762" y="13588"/>
                  <a:pt x="149014" y="6773"/>
                  <a:pt x="149014" y="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3" name="Obrázek 52">
            <a:extLst>
              <a:ext uri="{FF2B5EF4-FFF2-40B4-BE49-F238E27FC236}">
                <a16:creationId xmlns:a16="http://schemas.microsoft.com/office/drawing/2014/main" id="{DF36BAE3-9B56-4C92-AE8F-F195ECCA0789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04627" y="1603919"/>
            <a:ext cx="850669" cy="853075"/>
          </a:xfrm>
          <a:prstGeom prst="rect">
            <a:avLst/>
          </a:prstGeom>
        </p:spPr>
      </p:pic>
      <p:pic>
        <p:nvPicPr>
          <p:cNvPr id="56" name="Obrázek 55">
            <a:extLst>
              <a:ext uri="{FF2B5EF4-FFF2-40B4-BE49-F238E27FC236}">
                <a16:creationId xmlns:a16="http://schemas.microsoft.com/office/drawing/2014/main" id="{EB4A0E0A-B0A8-4807-8D6E-177325278066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3354" b="94881" l="5575" r="91013">
                        <a14:foregroundMark x1="33220" y1="7414" x2="33220" y2="7414"/>
                        <a14:foregroundMark x1="10239" y1="47308" x2="10239" y2="47308"/>
                        <a14:foregroundMark x1="5688" y1="43601" x2="5688" y2="43601"/>
                        <a14:foregroundMark x1="23777" y1="3442" x2="23777" y2="3442"/>
                        <a14:foregroundMark x1="19568" y1="90644" x2="19568" y2="90644"/>
                        <a14:foregroundMark x1="82935" y1="91174" x2="82935" y2="91174"/>
                        <a14:foregroundMark x1="76564" y1="95057" x2="76564" y2="95057"/>
                        <a14:foregroundMark x1="90216" y1="85437" x2="90216" y2="85437"/>
                        <a14:foregroundMark x1="55631" y1="39718" x2="55631" y2="39718"/>
                        <a14:foregroundMark x1="91013" y1="46602" x2="91013" y2="46602"/>
                        <a14:foregroundMark x1="6257" y1="46072" x2="6257" y2="46072"/>
                        <a14:backgroundMark x1="5688" y1="42807" x2="5688" y2="428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9773" y="2379722"/>
            <a:ext cx="559356" cy="720990"/>
          </a:xfrm>
          <a:prstGeom prst="rect">
            <a:avLst/>
          </a:prstGeom>
        </p:spPr>
      </p:pic>
      <p:pic>
        <p:nvPicPr>
          <p:cNvPr id="58" name="Obrázek 57">
            <a:extLst>
              <a:ext uri="{FF2B5EF4-FFF2-40B4-BE49-F238E27FC236}">
                <a16:creationId xmlns:a16="http://schemas.microsoft.com/office/drawing/2014/main" id="{74B99016-5A51-4D9D-94BF-5A43326769C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8948" y="2593008"/>
            <a:ext cx="324643" cy="324643"/>
          </a:xfrm>
          <a:prstGeom prst="rect">
            <a:avLst/>
          </a:prstGeom>
        </p:spPr>
      </p:pic>
      <p:sp>
        <p:nvSpPr>
          <p:cNvPr id="60" name="Volný tvar: obrazec 59">
            <a:extLst>
              <a:ext uri="{FF2B5EF4-FFF2-40B4-BE49-F238E27FC236}">
                <a16:creationId xmlns:a16="http://schemas.microsoft.com/office/drawing/2014/main" id="{108BBA76-2349-45BF-A23D-8333860E9054}"/>
              </a:ext>
            </a:extLst>
          </p:cNvPr>
          <p:cNvSpPr/>
          <p:nvPr/>
        </p:nvSpPr>
        <p:spPr>
          <a:xfrm>
            <a:off x="4867610" y="1979350"/>
            <a:ext cx="371475" cy="704850"/>
          </a:xfrm>
          <a:custGeom>
            <a:avLst/>
            <a:gdLst>
              <a:gd name="connsiteX0" fmla="*/ 0 w 371475"/>
              <a:gd name="connsiteY0" fmla="*/ 0 h 704850"/>
              <a:gd name="connsiteX1" fmla="*/ 38100 w 371475"/>
              <a:gd name="connsiteY1" fmla="*/ 9525 h 704850"/>
              <a:gd name="connsiteX2" fmla="*/ 52387 w 371475"/>
              <a:gd name="connsiteY2" fmla="*/ 14287 h 704850"/>
              <a:gd name="connsiteX3" fmla="*/ 80962 w 371475"/>
              <a:gd name="connsiteY3" fmla="*/ 33337 h 704850"/>
              <a:gd name="connsiteX4" fmla="*/ 104775 w 371475"/>
              <a:gd name="connsiteY4" fmla="*/ 52387 h 704850"/>
              <a:gd name="connsiteX5" fmla="*/ 109537 w 371475"/>
              <a:gd name="connsiteY5" fmla="*/ 66675 h 704850"/>
              <a:gd name="connsiteX6" fmla="*/ 128587 w 371475"/>
              <a:gd name="connsiteY6" fmla="*/ 100012 h 704850"/>
              <a:gd name="connsiteX7" fmla="*/ 142875 w 371475"/>
              <a:gd name="connsiteY7" fmla="*/ 109537 h 704850"/>
              <a:gd name="connsiteX8" fmla="*/ 161925 w 371475"/>
              <a:gd name="connsiteY8" fmla="*/ 166687 h 704850"/>
              <a:gd name="connsiteX9" fmla="*/ 166687 w 371475"/>
              <a:gd name="connsiteY9" fmla="*/ 180975 h 704850"/>
              <a:gd name="connsiteX10" fmla="*/ 171450 w 371475"/>
              <a:gd name="connsiteY10" fmla="*/ 195262 h 704850"/>
              <a:gd name="connsiteX11" fmla="*/ 185737 w 371475"/>
              <a:gd name="connsiteY11" fmla="*/ 271462 h 704850"/>
              <a:gd name="connsiteX12" fmla="*/ 195262 w 371475"/>
              <a:gd name="connsiteY12" fmla="*/ 338137 h 704850"/>
              <a:gd name="connsiteX13" fmla="*/ 200025 w 371475"/>
              <a:gd name="connsiteY13" fmla="*/ 419100 h 704850"/>
              <a:gd name="connsiteX14" fmla="*/ 204787 w 371475"/>
              <a:gd name="connsiteY14" fmla="*/ 476250 h 704850"/>
              <a:gd name="connsiteX15" fmla="*/ 209550 w 371475"/>
              <a:gd name="connsiteY15" fmla="*/ 614362 h 704850"/>
              <a:gd name="connsiteX16" fmla="*/ 214312 w 371475"/>
              <a:gd name="connsiteY16" fmla="*/ 633412 h 704850"/>
              <a:gd name="connsiteX17" fmla="*/ 233362 w 371475"/>
              <a:gd name="connsiteY17" fmla="*/ 661987 h 704850"/>
              <a:gd name="connsiteX18" fmla="*/ 242887 w 371475"/>
              <a:gd name="connsiteY18" fmla="*/ 676275 h 704850"/>
              <a:gd name="connsiteX19" fmla="*/ 261937 w 371475"/>
              <a:gd name="connsiteY19" fmla="*/ 681037 h 704850"/>
              <a:gd name="connsiteX20" fmla="*/ 290512 w 371475"/>
              <a:gd name="connsiteY20" fmla="*/ 690562 h 704850"/>
              <a:gd name="connsiteX21" fmla="*/ 304800 w 371475"/>
              <a:gd name="connsiteY21" fmla="*/ 695325 h 704850"/>
              <a:gd name="connsiteX22" fmla="*/ 323850 w 371475"/>
              <a:gd name="connsiteY22" fmla="*/ 700087 h 704850"/>
              <a:gd name="connsiteX23" fmla="*/ 371475 w 371475"/>
              <a:gd name="connsiteY23" fmla="*/ 7048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71475" h="704850">
                <a:moveTo>
                  <a:pt x="0" y="0"/>
                </a:moveTo>
                <a:cubicBezTo>
                  <a:pt x="12700" y="3175"/>
                  <a:pt x="25470" y="6081"/>
                  <a:pt x="38100" y="9525"/>
                </a:cubicBezTo>
                <a:cubicBezTo>
                  <a:pt x="42943" y="10846"/>
                  <a:pt x="47999" y="11849"/>
                  <a:pt x="52387" y="14287"/>
                </a:cubicBezTo>
                <a:cubicBezTo>
                  <a:pt x="62394" y="19846"/>
                  <a:pt x="80962" y="33337"/>
                  <a:pt x="80962" y="33337"/>
                </a:cubicBezTo>
                <a:cubicBezTo>
                  <a:pt x="92383" y="67596"/>
                  <a:pt x="74873" y="28465"/>
                  <a:pt x="104775" y="52387"/>
                </a:cubicBezTo>
                <a:cubicBezTo>
                  <a:pt x="108695" y="55523"/>
                  <a:pt x="107560" y="62061"/>
                  <a:pt x="109537" y="66675"/>
                </a:cubicBezTo>
                <a:cubicBezTo>
                  <a:pt x="112338" y="73212"/>
                  <a:pt x="122608" y="94033"/>
                  <a:pt x="128587" y="100012"/>
                </a:cubicBezTo>
                <a:cubicBezTo>
                  <a:pt x="132635" y="104059"/>
                  <a:pt x="138112" y="106362"/>
                  <a:pt x="142875" y="109537"/>
                </a:cubicBezTo>
                <a:lnTo>
                  <a:pt x="161925" y="166687"/>
                </a:lnTo>
                <a:lnTo>
                  <a:pt x="166687" y="180975"/>
                </a:lnTo>
                <a:lnTo>
                  <a:pt x="171450" y="195262"/>
                </a:lnTo>
                <a:cubicBezTo>
                  <a:pt x="185242" y="305606"/>
                  <a:pt x="165533" y="160339"/>
                  <a:pt x="185737" y="271462"/>
                </a:cubicBezTo>
                <a:cubicBezTo>
                  <a:pt x="189753" y="293551"/>
                  <a:pt x="195262" y="338137"/>
                  <a:pt x="195262" y="338137"/>
                </a:cubicBezTo>
                <a:cubicBezTo>
                  <a:pt x="196850" y="365125"/>
                  <a:pt x="198165" y="392130"/>
                  <a:pt x="200025" y="419100"/>
                </a:cubicBezTo>
                <a:cubicBezTo>
                  <a:pt x="201340" y="438171"/>
                  <a:pt x="203856" y="457157"/>
                  <a:pt x="204787" y="476250"/>
                </a:cubicBezTo>
                <a:cubicBezTo>
                  <a:pt x="207031" y="522260"/>
                  <a:pt x="206763" y="568382"/>
                  <a:pt x="209550" y="614362"/>
                </a:cubicBezTo>
                <a:cubicBezTo>
                  <a:pt x="209946" y="620895"/>
                  <a:pt x="211385" y="627558"/>
                  <a:pt x="214312" y="633412"/>
                </a:cubicBezTo>
                <a:cubicBezTo>
                  <a:pt x="219431" y="643651"/>
                  <a:pt x="227012" y="652462"/>
                  <a:pt x="233362" y="661987"/>
                </a:cubicBezTo>
                <a:cubicBezTo>
                  <a:pt x="236537" y="666750"/>
                  <a:pt x="237334" y="674887"/>
                  <a:pt x="242887" y="676275"/>
                </a:cubicBezTo>
                <a:cubicBezTo>
                  <a:pt x="249237" y="677862"/>
                  <a:pt x="255668" y="679156"/>
                  <a:pt x="261937" y="681037"/>
                </a:cubicBezTo>
                <a:cubicBezTo>
                  <a:pt x="271554" y="683922"/>
                  <a:pt x="280987" y="687387"/>
                  <a:pt x="290512" y="690562"/>
                </a:cubicBezTo>
                <a:cubicBezTo>
                  <a:pt x="295275" y="692150"/>
                  <a:pt x="299930" y="694108"/>
                  <a:pt x="304800" y="695325"/>
                </a:cubicBezTo>
                <a:cubicBezTo>
                  <a:pt x="311150" y="696912"/>
                  <a:pt x="317370" y="699161"/>
                  <a:pt x="323850" y="700087"/>
                </a:cubicBezTo>
                <a:cubicBezTo>
                  <a:pt x="339644" y="702343"/>
                  <a:pt x="371475" y="704850"/>
                  <a:pt x="371475" y="70485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Volný tvar: obrazec 62">
            <a:extLst>
              <a:ext uri="{FF2B5EF4-FFF2-40B4-BE49-F238E27FC236}">
                <a16:creationId xmlns:a16="http://schemas.microsoft.com/office/drawing/2014/main" id="{EC84AAC8-494D-4B8B-AB90-862F00D7F8B1}"/>
              </a:ext>
            </a:extLst>
          </p:cNvPr>
          <p:cNvSpPr/>
          <p:nvPr/>
        </p:nvSpPr>
        <p:spPr>
          <a:xfrm>
            <a:off x="3753637" y="1984375"/>
            <a:ext cx="233528" cy="819150"/>
          </a:xfrm>
          <a:custGeom>
            <a:avLst/>
            <a:gdLst>
              <a:gd name="connsiteX0" fmla="*/ 4928 w 233528"/>
              <a:gd name="connsiteY0" fmla="*/ 819150 h 819150"/>
              <a:gd name="connsiteX1" fmla="*/ 166 w 233528"/>
              <a:gd name="connsiteY1" fmla="*/ 538163 h 819150"/>
              <a:gd name="connsiteX2" fmla="*/ 9691 w 233528"/>
              <a:gd name="connsiteY2" fmla="*/ 395288 h 819150"/>
              <a:gd name="connsiteX3" fmla="*/ 14453 w 233528"/>
              <a:gd name="connsiteY3" fmla="*/ 371475 h 819150"/>
              <a:gd name="connsiteX4" fmla="*/ 19216 w 233528"/>
              <a:gd name="connsiteY4" fmla="*/ 342900 h 819150"/>
              <a:gd name="connsiteX5" fmla="*/ 28741 w 233528"/>
              <a:gd name="connsiteY5" fmla="*/ 295275 h 819150"/>
              <a:gd name="connsiteX6" fmla="*/ 43028 w 233528"/>
              <a:gd name="connsiteY6" fmla="*/ 242888 h 819150"/>
              <a:gd name="connsiteX7" fmla="*/ 52553 w 233528"/>
              <a:gd name="connsiteY7" fmla="*/ 214313 h 819150"/>
              <a:gd name="connsiteX8" fmla="*/ 57316 w 233528"/>
              <a:gd name="connsiteY8" fmla="*/ 200025 h 819150"/>
              <a:gd name="connsiteX9" fmla="*/ 62078 w 233528"/>
              <a:gd name="connsiteY9" fmla="*/ 185738 h 819150"/>
              <a:gd name="connsiteX10" fmla="*/ 81128 w 233528"/>
              <a:gd name="connsiteY10" fmla="*/ 157163 h 819150"/>
              <a:gd name="connsiteX11" fmla="*/ 90653 w 233528"/>
              <a:gd name="connsiteY11" fmla="*/ 142875 h 819150"/>
              <a:gd name="connsiteX12" fmla="*/ 95416 w 233528"/>
              <a:gd name="connsiteY12" fmla="*/ 128588 h 819150"/>
              <a:gd name="connsiteX13" fmla="*/ 109703 w 233528"/>
              <a:gd name="connsiteY13" fmla="*/ 119063 h 819150"/>
              <a:gd name="connsiteX14" fmla="*/ 119228 w 233528"/>
              <a:gd name="connsiteY14" fmla="*/ 100013 h 819150"/>
              <a:gd name="connsiteX15" fmla="*/ 133516 w 233528"/>
              <a:gd name="connsiteY15" fmla="*/ 71438 h 819150"/>
              <a:gd name="connsiteX16" fmla="*/ 147803 w 233528"/>
              <a:gd name="connsiteY16" fmla="*/ 66675 h 819150"/>
              <a:gd name="connsiteX17" fmla="*/ 157328 w 233528"/>
              <a:gd name="connsiteY17" fmla="*/ 52388 h 819150"/>
              <a:gd name="connsiteX18" fmla="*/ 171616 w 233528"/>
              <a:gd name="connsiteY18" fmla="*/ 47625 h 819150"/>
              <a:gd name="connsiteX19" fmla="*/ 185903 w 233528"/>
              <a:gd name="connsiteY19" fmla="*/ 38100 h 819150"/>
              <a:gd name="connsiteX20" fmla="*/ 195428 w 233528"/>
              <a:gd name="connsiteY20" fmla="*/ 23813 h 819150"/>
              <a:gd name="connsiteX21" fmla="*/ 233528 w 233528"/>
              <a:gd name="connsiteY21" fmla="*/ 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33528" h="819150">
                <a:moveTo>
                  <a:pt x="4928" y="819150"/>
                </a:moveTo>
                <a:cubicBezTo>
                  <a:pt x="3341" y="725488"/>
                  <a:pt x="-887" y="631833"/>
                  <a:pt x="166" y="538163"/>
                </a:cubicBezTo>
                <a:cubicBezTo>
                  <a:pt x="702" y="490435"/>
                  <a:pt x="5615" y="442844"/>
                  <a:pt x="9691" y="395288"/>
                </a:cubicBezTo>
                <a:cubicBezTo>
                  <a:pt x="10382" y="387223"/>
                  <a:pt x="13005" y="379439"/>
                  <a:pt x="14453" y="371475"/>
                </a:cubicBezTo>
                <a:cubicBezTo>
                  <a:pt x="16180" y="361974"/>
                  <a:pt x="17436" y="352391"/>
                  <a:pt x="19216" y="342900"/>
                </a:cubicBezTo>
                <a:cubicBezTo>
                  <a:pt x="22200" y="326988"/>
                  <a:pt x="26733" y="311339"/>
                  <a:pt x="28741" y="295275"/>
                </a:cubicBezTo>
                <a:cubicBezTo>
                  <a:pt x="39061" y="212705"/>
                  <a:pt x="24235" y="285171"/>
                  <a:pt x="43028" y="242888"/>
                </a:cubicBezTo>
                <a:cubicBezTo>
                  <a:pt x="47106" y="233713"/>
                  <a:pt x="49378" y="223838"/>
                  <a:pt x="52553" y="214313"/>
                </a:cubicBezTo>
                <a:lnTo>
                  <a:pt x="57316" y="200025"/>
                </a:lnTo>
                <a:cubicBezTo>
                  <a:pt x="58903" y="195263"/>
                  <a:pt x="59293" y="189915"/>
                  <a:pt x="62078" y="185738"/>
                </a:cubicBezTo>
                <a:lnTo>
                  <a:pt x="81128" y="157163"/>
                </a:lnTo>
                <a:cubicBezTo>
                  <a:pt x="84303" y="152400"/>
                  <a:pt x="88843" y="148305"/>
                  <a:pt x="90653" y="142875"/>
                </a:cubicBezTo>
                <a:cubicBezTo>
                  <a:pt x="92241" y="138113"/>
                  <a:pt x="92280" y="132508"/>
                  <a:pt x="95416" y="128588"/>
                </a:cubicBezTo>
                <a:cubicBezTo>
                  <a:pt x="98992" y="124119"/>
                  <a:pt x="104941" y="122238"/>
                  <a:pt x="109703" y="119063"/>
                </a:cubicBezTo>
                <a:cubicBezTo>
                  <a:pt x="112878" y="112713"/>
                  <a:pt x="116431" y="106538"/>
                  <a:pt x="119228" y="100013"/>
                </a:cubicBezTo>
                <a:cubicBezTo>
                  <a:pt x="123730" y="89510"/>
                  <a:pt x="123568" y="79397"/>
                  <a:pt x="133516" y="71438"/>
                </a:cubicBezTo>
                <a:cubicBezTo>
                  <a:pt x="137436" y="68302"/>
                  <a:pt x="143041" y="68263"/>
                  <a:pt x="147803" y="66675"/>
                </a:cubicBezTo>
                <a:cubicBezTo>
                  <a:pt x="150978" y="61913"/>
                  <a:pt x="152859" y="55964"/>
                  <a:pt x="157328" y="52388"/>
                </a:cubicBezTo>
                <a:cubicBezTo>
                  <a:pt x="161248" y="49252"/>
                  <a:pt x="167126" y="49870"/>
                  <a:pt x="171616" y="47625"/>
                </a:cubicBezTo>
                <a:cubicBezTo>
                  <a:pt x="176735" y="45065"/>
                  <a:pt x="181141" y="41275"/>
                  <a:pt x="185903" y="38100"/>
                </a:cubicBezTo>
                <a:cubicBezTo>
                  <a:pt x="189078" y="33338"/>
                  <a:pt x="191120" y="27582"/>
                  <a:pt x="195428" y="23813"/>
                </a:cubicBezTo>
                <a:cubicBezTo>
                  <a:pt x="209439" y="11554"/>
                  <a:pt x="219196" y="7167"/>
                  <a:pt x="233528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Volný tvar: obrazec 65">
            <a:extLst>
              <a:ext uri="{FF2B5EF4-FFF2-40B4-BE49-F238E27FC236}">
                <a16:creationId xmlns:a16="http://schemas.microsoft.com/office/drawing/2014/main" id="{165BAEA5-8B32-4D7F-9E26-272CF5209EEF}"/>
              </a:ext>
            </a:extLst>
          </p:cNvPr>
          <p:cNvSpPr/>
          <p:nvPr/>
        </p:nvSpPr>
        <p:spPr>
          <a:xfrm>
            <a:off x="3355023" y="1117600"/>
            <a:ext cx="142877" cy="1652588"/>
          </a:xfrm>
          <a:custGeom>
            <a:avLst/>
            <a:gdLst>
              <a:gd name="connsiteX0" fmla="*/ 9525 w 142877"/>
              <a:gd name="connsiteY0" fmla="*/ 1652588 h 1652588"/>
              <a:gd name="connsiteX1" fmla="*/ 0 w 142877"/>
              <a:gd name="connsiteY1" fmla="*/ 1328738 h 1652588"/>
              <a:gd name="connsiteX2" fmla="*/ 4762 w 142877"/>
              <a:gd name="connsiteY2" fmla="*/ 1157288 h 1652588"/>
              <a:gd name="connsiteX3" fmla="*/ 9525 w 142877"/>
              <a:gd name="connsiteY3" fmla="*/ 966788 h 1652588"/>
              <a:gd name="connsiteX4" fmla="*/ 19050 w 142877"/>
              <a:gd name="connsiteY4" fmla="*/ 947738 h 1652588"/>
              <a:gd name="connsiteX5" fmla="*/ 28575 w 142877"/>
              <a:gd name="connsiteY5" fmla="*/ 909638 h 1652588"/>
              <a:gd name="connsiteX6" fmla="*/ 33337 w 142877"/>
              <a:gd name="connsiteY6" fmla="*/ 833438 h 1652588"/>
              <a:gd name="connsiteX7" fmla="*/ 38100 w 142877"/>
              <a:gd name="connsiteY7" fmla="*/ 700088 h 1652588"/>
              <a:gd name="connsiteX8" fmla="*/ 42862 w 142877"/>
              <a:gd name="connsiteY8" fmla="*/ 642938 h 1652588"/>
              <a:gd name="connsiteX9" fmla="*/ 57150 w 142877"/>
              <a:gd name="connsiteY9" fmla="*/ 523875 h 1652588"/>
              <a:gd name="connsiteX10" fmla="*/ 66675 w 142877"/>
              <a:gd name="connsiteY10" fmla="*/ 371475 h 1652588"/>
              <a:gd name="connsiteX11" fmla="*/ 76200 w 142877"/>
              <a:gd name="connsiteY11" fmla="*/ 342900 h 1652588"/>
              <a:gd name="connsiteX12" fmla="*/ 80962 w 142877"/>
              <a:gd name="connsiteY12" fmla="*/ 323850 h 1652588"/>
              <a:gd name="connsiteX13" fmla="*/ 90487 w 142877"/>
              <a:gd name="connsiteY13" fmla="*/ 228600 h 1652588"/>
              <a:gd name="connsiteX14" fmla="*/ 100012 w 142877"/>
              <a:gd name="connsiteY14" fmla="*/ 204788 h 1652588"/>
              <a:gd name="connsiteX15" fmla="*/ 104775 w 142877"/>
              <a:gd name="connsiteY15" fmla="*/ 157163 h 1652588"/>
              <a:gd name="connsiteX16" fmla="*/ 109537 w 142877"/>
              <a:gd name="connsiteY16" fmla="*/ 142875 h 1652588"/>
              <a:gd name="connsiteX17" fmla="*/ 114300 w 142877"/>
              <a:gd name="connsiteY17" fmla="*/ 119063 h 1652588"/>
              <a:gd name="connsiteX18" fmla="*/ 128587 w 142877"/>
              <a:gd name="connsiteY18" fmla="*/ 47625 h 1652588"/>
              <a:gd name="connsiteX19" fmla="*/ 138112 w 142877"/>
              <a:gd name="connsiteY19" fmla="*/ 33338 h 1652588"/>
              <a:gd name="connsiteX20" fmla="*/ 142875 w 142877"/>
              <a:gd name="connsiteY20" fmla="*/ 0 h 165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2877" h="1652588">
                <a:moveTo>
                  <a:pt x="9525" y="1652588"/>
                </a:moveTo>
                <a:cubicBezTo>
                  <a:pt x="642" y="1519354"/>
                  <a:pt x="0" y="1526836"/>
                  <a:pt x="0" y="1328738"/>
                </a:cubicBezTo>
                <a:cubicBezTo>
                  <a:pt x="0" y="1271566"/>
                  <a:pt x="3258" y="1214440"/>
                  <a:pt x="4762" y="1157288"/>
                </a:cubicBezTo>
                <a:cubicBezTo>
                  <a:pt x="6433" y="1093790"/>
                  <a:pt x="5204" y="1030161"/>
                  <a:pt x="9525" y="966788"/>
                </a:cubicBezTo>
                <a:cubicBezTo>
                  <a:pt x="10008" y="959705"/>
                  <a:pt x="16253" y="954264"/>
                  <a:pt x="19050" y="947738"/>
                </a:cubicBezTo>
                <a:cubicBezTo>
                  <a:pt x="24540" y="934928"/>
                  <a:pt x="25781" y="923608"/>
                  <a:pt x="28575" y="909638"/>
                </a:cubicBezTo>
                <a:cubicBezTo>
                  <a:pt x="30162" y="884238"/>
                  <a:pt x="32181" y="858861"/>
                  <a:pt x="33337" y="833438"/>
                </a:cubicBezTo>
                <a:cubicBezTo>
                  <a:pt x="35357" y="789006"/>
                  <a:pt x="35879" y="744511"/>
                  <a:pt x="38100" y="700088"/>
                </a:cubicBezTo>
                <a:cubicBezTo>
                  <a:pt x="39055" y="680996"/>
                  <a:pt x="41631" y="662014"/>
                  <a:pt x="42862" y="642938"/>
                </a:cubicBezTo>
                <a:cubicBezTo>
                  <a:pt x="49633" y="537982"/>
                  <a:pt x="37581" y="582581"/>
                  <a:pt x="57150" y="523875"/>
                </a:cubicBezTo>
                <a:cubicBezTo>
                  <a:pt x="57594" y="514558"/>
                  <a:pt x="61597" y="400249"/>
                  <a:pt x="66675" y="371475"/>
                </a:cubicBezTo>
                <a:cubicBezTo>
                  <a:pt x="68420" y="361588"/>
                  <a:pt x="73765" y="352641"/>
                  <a:pt x="76200" y="342900"/>
                </a:cubicBezTo>
                <a:lnTo>
                  <a:pt x="80962" y="323850"/>
                </a:lnTo>
                <a:cubicBezTo>
                  <a:pt x="82862" y="293460"/>
                  <a:pt x="80395" y="258878"/>
                  <a:pt x="90487" y="228600"/>
                </a:cubicBezTo>
                <a:cubicBezTo>
                  <a:pt x="93190" y="220490"/>
                  <a:pt x="96837" y="212725"/>
                  <a:pt x="100012" y="204788"/>
                </a:cubicBezTo>
                <a:cubicBezTo>
                  <a:pt x="101600" y="188913"/>
                  <a:pt x="102349" y="172932"/>
                  <a:pt x="104775" y="157163"/>
                </a:cubicBezTo>
                <a:cubicBezTo>
                  <a:pt x="105538" y="152201"/>
                  <a:pt x="108319" y="147745"/>
                  <a:pt x="109537" y="142875"/>
                </a:cubicBezTo>
                <a:cubicBezTo>
                  <a:pt x="111500" y="135022"/>
                  <a:pt x="112969" y="127047"/>
                  <a:pt x="114300" y="119063"/>
                </a:cubicBezTo>
                <a:cubicBezTo>
                  <a:pt x="116549" y="105568"/>
                  <a:pt x="121428" y="58362"/>
                  <a:pt x="128587" y="47625"/>
                </a:cubicBezTo>
                <a:lnTo>
                  <a:pt x="138112" y="33338"/>
                </a:lnTo>
                <a:cubicBezTo>
                  <a:pt x="143136" y="3197"/>
                  <a:pt x="142875" y="14419"/>
                  <a:pt x="142875" y="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Volný tvar: obrazec 67">
            <a:extLst>
              <a:ext uri="{FF2B5EF4-FFF2-40B4-BE49-F238E27FC236}">
                <a16:creationId xmlns:a16="http://schemas.microsoft.com/office/drawing/2014/main" id="{4E051D1F-1FF5-470B-A500-E2E432ACA686}"/>
              </a:ext>
            </a:extLst>
          </p:cNvPr>
          <p:cNvSpPr/>
          <p:nvPr/>
        </p:nvSpPr>
        <p:spPr>
          <a:xfrm>
            <a:off x="2882900" y="2844800"/>
            <a:ext cx="146050" cy="1327150"/>
          </a:xfrm>
          <a:custGeom>
            <a:avLst/>
            <a:gdLst>
              <a:gd name="connsiteX0" fmla="*/ 0 w 146050"/>
              <a:gd name="connsiteY0" fmla="*/ 1327150 h 1327150"/>
              <a:gd name="connsiteX1" fmla="*/ 12700 w 146050"/>
              <a:gd name="connsiteY1" fmla="*/ 1123950 h 1327150"/>
              <a:gd name="connsiteX2" fmla="*/ 25400 w 146050"/>
              <a:gd name="connsiteY2" fmla="*/ 1047750 h 1327150"/>
              <a:gd name="connsiteX3" fmla="*/ 31750 w 146050"/>
              <a:gd name="connsiteY3" fmla="*/ 990600 h 1327150"/>
              <a:gd name="connsiteX4" fmla="*/ 38100 w 146050"/>
              <a:gd name="connsiteY4" fmla="*/ 647700 h 1327150"/>
              <a:gd name="connsiteX5" fmla="*/ 44450 w 146050"/>
              <a:gd name="connsiteY5" fmla="*/ 571500 h 1327150"/>
              <a:gd name="connsiteX6" fmla="*/ 57150 w 146050"/>
              <a:gd name="connsiteY6" fmla="*/ 520700 h 1327150"/>
              <a:gd name="connsiteX7" fmla="*/ 63500 w 146050"/>
              <a:gd name="connsiteY7" fmla="*/ 495300 h 1327150"/>
              <a:gd name="connsiteX8" fmla="*/ 76200 w 146050"/>
              <a:gd name="connsiteY8" fmla="*/ 450850 h 1327150"/>
              <a:gd name="connsiteX9" fmla="*/ 82550 w 146050"/>
              <a:gd name="connsiteY9" fmla="*/ 412750 h 1327150"/>
              <a:gd name="connsiteX10" fmla="*/ 95250 w 146050"/>
              <a:gd name="connsiteY10" fmla="*/ 209550 h 1327150"/>
              <a:gd name="connsiteX11" fmla="*/ 101600 w 146050"/>
              <a:gd name="connsiteY11" fmla="*/ 184150 h 1327150"/>
              <a:gd name="connsiteX12" fmla="*/ 114300 w 146050"/>
              <a:gd name="connsiteY12" fmla="*/ 127000 h 1327150"/>
              <a:gd name="connsiteX13" fmla="*/ 120650 w 146050"/>
              <a:gd name="connsiteY13" fmla="*/ 101600 h 1327150"/>
              <a:gd name="connsiteX14" fmla="*/ 133350 w 146050"/>
              <a:gd name="connsiteY14" fmla="*/ 76200 h 1327150"/>
              <a:gd name="connsiteX15" fmla="*/ 139700 w 146050"/>
              <a:gd name="connsiteY15" fmla="*/ 44450 h 1327150"/>
              <a:gd name="connsiteX16" fmla="*/ 146050 w 146050"/>
              <a:gd name="connsiteY16" fmla="*/ 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6050" h="1327150">
                <a:moveTo>
                  <a:pt x="0" y="1327150"/>
                </a:moveTo>
                <a:cubicBezTo>
                  <a:pt x="2523" y="1274162"/>
                  <a:pt x="4916" y="1183629"/>
                  <a:pt x="12700" y="1123950"/>
                </a:cubicBezTo>
                <a:cubicBezTo>
                  <a:pt x="16031" y="1098416"/>
                  <a:pt x="21758" y="1073242"/>
                  <a:pt x="25400" y="1047750"/>
                </a:cubicBezTo>
                <a:cubicBezTo>
                  <a:pt x="28111" y="1028775"/>
                  <a:pt x="29633" y="1009650"/>
                  <a:pt x="31750" y="990600"/>
                </a:cubicBezTo>
                <a:cubicBezTo>
                  <a:pt x="33867" y="876300"/>
                  <a:pt x="34637" y="761967"/>
                  <a:pt x="38100" y="647700"/>
                </a:cubicBezTo>
                <a:cubicBezTo>
                  <a:pt x="38872" y="622224"/>
                  <a:pt x="40669" y="596706"/>
                  <a:pt x="44450" y="571500"/>
                </a:cubicBezTo>
                <a:cubicBezTo>
                  <a:pt x="47039" y="554239"/>
                  <a:pt x="52917" y="537633"/>
                  <a:pt x="57150" y="520700"/>
                </a:cubicBezTo>
                <a:cubicBezTo>
                  <a:pt x="59267" y="512233"/>
                  <a:pt x="61102" y="503691"/>
                  <a:pt x="63500" y="495300"/>
                </a:cubicBezTo>
                <a:cubicBezTo>
                  <a:pt x="67733" y="480483"/>
                  <a:pt x="72735" y="465865"/>
                  <a:pt x="76200" y="450850"/>
                </a:cubicBezTo>
                <a:cubicBezTo>
                  <a:pt x="79095" y="438305"/>
                  <a:pt x="80433" y="425450"/>
                  <a:pt x="82550" y="412750"/>
                </a:cubicBezTo>
                <a:cubicBezTo>
                  <a:pt x="85421" y="343856"/>
                  <a:pt x="84000" y="277051"/>
                  <a:pt x="95250" y="209550"/>
                </a:cubicBezTo>
                <a:cubicBezTo>
                  <a:pt x="96685" y="200942"/>
                  <a:pt x="99888" y="192708"/>
                  <a:pt x="101600" y="184150"/>
                </a:cubicBezTo>
                <a:cubicBezTo>
                  <a:pt x="120699" y="88653"/>
                  <a:pt x="97822" y="184671"/>
                  <a:pt x="114300" y="127000"/>
                </a:cubicBezTo>
                <a:cubicBezTo>
                  <a:pt x="116698" y="118609"/>
                  <a:pt x="117586" y="109772"/>
                  <a:pt x="120650" y="101600"/>
                </a:cubicBezTo>
                <a:cubicBezTo>
                  <a:pt x="123974" y="92737"/>
                  <a:pt x="129117" y="84667"/>
                  <a:pt x="133350" y="76200"/>
                </a:cubicBezTo>
                <a:cubicBezTo>
                  <a:pt x="135467" y="65617"/>
                  <a:pt x="137926" y="55096"/>
                  <a:pt x="139700" y="44450"/>
                </a:cubicBezTo>
                <a:cubicBezTo>
                  <a:pt x="142161" y="29687"/>
                  <a:pt x="146050" y="0"/>
                  <a:pt x="146050" y="0"/>
                </a:cubicBezTo>
              </a:path>
            </a:pathLst>
          </a:custGeom>
          <a:ln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72" name="Obrázek 71">
            <a:extLst>
              <a:ext uri="{FF2B5EF4-FFF2-40B4-BE49-F238E27FC236}">
                <a16:creationId xmlns:a16="http://schemas.microsoft.com/office/drawing/2014/main" id="{0DF66637-6906-483F-835C-CA7F0C0916F3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7292" b="95833" l="8293" r="93659">
                        <a14:foregroundMark x1="43415" y1="7292" x2="43415" y2="7292"/>
                        <a14:foregroundMark x1="60000" y1="10417" x2="60000" y2="10417"/>
                        <a14:foregroundMark x1="79512" y1="26563" x2="79512" y2="26563"/>
                        <a14:foregroundMark x1="85366" y1="91146" x2="85366" y2="91146"/>
                        <a14:foregroundMark x1="93171" y1="88542" x2="93171" y2="88542"/>
                        <a14:foregroundMark x1="93659" y1="95833" x2="93659" y2="95833"/>
                        <a14:foregroundMark x1="42927" y1="77604" x2="42927" y2="77604"/>
                        <a14:foregroundMark x1="59024" y1="82813" x2="59024" y2="82813"/>
                        <a14:foregroundMark x1="25854" y1="88542" x2="25854" y2="88542"/>
                        <a14:foregroundMark x1="31220" y1="70833" x2="31220" y2="70833"/>
                        <a14:foregroundMark x1="22439" y1="46875" x2="22439" y2="46875"/>
                        <a14:foregroundMark x1="84390" y1="22917" x2="84390" y2="22917"/>
                        <a14:foregroundMark x1="81951" y1="21354" x2="81951" y2="21354"/>
                        <a14:foregroundMark x1="78049" y1="20833" x2="78049" y2="20833"/>
                        <a14:backgroundMark x1="23415" y1="58333" x2="23415" y2="58333"/>
                        <a14:backgroundMark x1="22927" y1="67188" x2="22927" y2="67188"/>
                        <a14:backgroundMark x1="15122" y1="67708" x2="15122" y2="677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2699" y="615793"/>
            <a:ext cx="789396" cy="739337"/>
          </a:xfrm>
          <a:prstGeom prst="rect">
            <a:avLst/>
          </a:prstGeom>
        </p:spPr>
      </p:pic>
      <p:sp>
        <p:nvSpPr>
          <p:cNvPr id="86" name="Volný tvar: obrazec 85">
            <a:extLst>
              <a:ext uri="{FF2B5EF4-FFF2-40B4-BE49-F238E27FC236}">
                <a16:creationId xmlns:a16="http://schemas.microsoft.com/office/drawing/2014/main" id="{5CC790B6-D001-4792-91A8-1D98A544E218}"/>
              </a:ext>
            </a:extLst>
          </p:cNvPr>
          <p:cNvSpPr/>
          <p:nvPr/>
        </p:nvSpPr>
        <p:spPr>
          <a:xfrm>
            <a:off x="10061465" y="1082289"/>
            <a:ext cx="679877" cy="2038350"/>
          </a:xfrm>
          <a:custGeom>
            <a:avLst/>
            <a:gdLst>
              <a:gd name="connsiteX0" fmla="*/ 406827 w 679877"/>
              <a:gd name="connsiteY0" fmla="*/ 0 h 2038350"/>
              <a:gd name="connsiteX1" fmla="*/ 565577 w 679877"/>
              <a:gd name="connsiteY1" fmla="*/ 6350 h 2038350"/>
              <a:gd name="connsiteX2" fmla="*/ 603677 w 679877"/>
              <a:gd name="connsiteY2" fmla="*/ 31750 h 2038350"/>
              <a:gd name="connsiteX3" fmla="*/ 641777 w 679877"/>
              <a:gd name="connsiteY3" fmla="*/ 44450 h 2038350"/>
              <a:gd name="connsiteX4" fmla="*/ 667177 w 679877"/>
              <a:gd name="connsiteY4" fmla="*/ 101600 h 2038350"/>
              <a:gd name="connsiteX5" fmla="*/ 673527 w 679877"/>
              <a:gd name="connsiteY5" fmla="*/ 120650 h 2038350"/>
              <a:gd name="connsiteX6" fmla="*/ 679877 w 679877"/>
              <a:gd name="connsiteY6" fmla="*/ 139700 h 2038350"/>
              <a:gd name="connsiteX7" fmla="*/ 673527 w 679877"/>
              <a:gd name="connsiteY7" fmla="*/ 317500 h 2038350"/>
              <a:gd name="connsiteX8" fmla="*/ 667177 w 679877"/>
              <a:gd name="connsiteY8" fmla="*/ 336550 h 2038350"/>
              <a:gd name="connsiteX9" fmla="*/ 654477 w 679877"/>
              <a:gd name="connsiteY9" fmla="*/ 400050 h 2038350"/>
              <a:gd name="connsiteX10" fmla="*/ 635427 w 679877"/>
              <a:gd name="connsiteY10" fmla="*/ 450850 h 2038350"/>
              <a:gd name="connsiteX11" fmla="*/ 629077 w 679877"/>
              <a:gd name="connsiteY11" fmla="*/ 482600 h 2038350"/>
              <a:gd name="connsiteX12" fmla="*/ 616377 w 679877"/>
              <a:gd name="connsiteY12" fmla="*/ 533400 h 2038350"/>
              <a:gd name="connsiteX13" fmla="*/ 610027 w 679877"/>
              <a:gd name="connsiteY13" fmla="*/ 571500 h 2038350"/>
              <a:gd name="connsiteX14" fmla="*/ 590977 w 679877"/>
              <a:gd name="connsiteY14" fmla="*/ 615950 h 2038350"/>
              <a:gd name="connsiteX15" fmla="*/ 578277 w 679877"/>
              <a:gd name="connsiteY15" fmla="*/ 660400 h 2038350"/>
              <a:gd name="connsiteX16" fmla="*/ 559227 w 679877"/>
              <a:gd name="connsiteY16" fmla="*/ 717550 h 2038350"/>
              <a:gd name="connsiteX17" fmla="*/ 552877 w 679877"/>
              <a:gd name="connsiteY17" fmla="*/ 736600 h 2038350"/>
              <a:gd name="connsiteX18" fmla="*/ 540177 w 679877"/>
              <a:gd name="connsiteY18" fmla="*/ 755650 h 2038350"/>
              <a:gd name="connsiteX19" fmla="*/ 521127 w 679877"/>
              <a:gd name="connsiteY19" fmla="*/ 793750 h 2038350"/>
              <a:gd name="connsiteX20" fmla="*/ 502077 w 679877"/>
              <a:gd name="connsiteY20" fmla="*/ 857250 h 2038350"/>
              <a:gd name="connsiteX21" fmla="*/ 495727 w 679877"/>
              <a:gd name="connsiteY21" fmla="*/ 876300 h 2038350"/>
              <a:gd name="connsiteX22" fmla="*/ 476677 w 679877"/>
              <a:gd name="connsiteY22" fmla="*/ 889000 h 2038350"/>
              <a:gd name="connsiteX23" fmla="*/ 457627 w 679877"/>
              <a:gd name="connsiteY23" fmla="*/ 927100 h 2038350"/>
              <a:gd name="connsiteX24" fmla="*/ 432227 w 679877"/>
              <a:gd name="connsiteY24" fmla="*/ 939800 h 2038350"/>
              <a:gd name="connsiteX25" fmla="*/ 413177 w 679877"/>
              <a:gd name="connsiteY25" fmla="*/ 952500 h 2038350"/>
              <a:gd name="connsiteX26" fmla="*/ 400477 w 679877"/>
              <a:gd name="connsiteY26" fmla="*/ 977900 h 2038350"/>
              <a:gd name="connsiteX27" fmla="*/ 394127 w 679877"/>
              <a:gd name="connsiteY27" fmla="*/ 996950 h 2038350"/>
              <a:gd name="connsiteX28" fmla="*/ 375077 w 679877"/>
              <a:gd name="connsiteY28" fmla="*/ 1009650 h 2038350"/>
              <a:gd name="connsiteX29" fmla="*/ 343327 w 679877"/>
              <a:gd name="connsiteY29" fmla="*/ 1066800 h 2038350"/>
              <a:gd name="connsiteX30" fmla="*/ 330627 w 679877"/>
              <a:gd name="connsiteY30" fmla="*/ 1085850 h 2038350"/>
              <a:gd name="connsiteX31" fmla="*/ 311577 w 679877"/>
              <a:gd name="connsiteY31" fmla="*/ 1098550 h 2038350"/>
              <a:gd name="connsiteX32" fmla="*/ 267127 w 679877"/>
              <a:gd name="connsiteY32" fmla="*/ 1149350 h 2038350"/>
              <a:gd name="connsiteX33" fmla="*/ 254427 w 679877"/>
              <a:gd name="connsiteY33" fmla="*/ 1168400 h 2038350"/>
              <a:gd name="connsiteX34" fmla="*/ 235377 w 679877"/>
              <a:gd name="connsiteY34" fmla="*/ 1174750 h 2038350"/>
              <a:gd name="connsiteX35" fmla="*/ 216327 w 679877"/>
              <a:gd name="connsiteY35" fmla="*/ 1187450 h 2038350"/>
              <a:gd name="connsiteX36" fmla="*/ 203627 w 679877"/>
              <a:gd name="connsiteY36" fmla="*/ 1206500 h 2038350"/>
              <a:gd name="connsiteX37" fmla="*/ 184577 w 679877"/>
              <a:gd name="connsiteY37" fmla="*/ 1219200 h 2038350"/>
              <a:gd name="connsiteX38" fmla="*/ 159177 w 679877"/>
              <a:gd name="connsiteY38" fmla="*/ 1257300 h 2038350"/>
              <a:gd name="connsiteX39" fmla="*/ 133777 w 679877"/>
              <a:gd name="connsiteY39" fmla="*/ 1295400 h 2038350"/>
              <a:gd name="connsiteX40" fmla="*/ 121077 w 679877"/>
              <a:gd name="connsiteY40" fmla="*/ 1314450 h 2038350"/>
              <a:gd name="connsiteX41" fmla="*/ 95677 w 679877"/>
              <a:gd name="connsiteY41" fmla="*/ 1371600 h 2038350"/>
              <a:gd name="connsiteX42" fmla="*/ 82977 w 679877"/>
              <a:gd name="connsiteY42" fmla="*/ 1416050 h 2038350"/>
              <a:gd name="connsiteX43" fmla="*/ 63927 w 679877"/>
              <a:gd name="connsiteY43" fmla="*/ 1428750 h 2038350"/>
              <a:gd name="connsiteX44" fmla="*/ 51227 w 679877"/>
              <a:gd name="connsiteY44" fmla="*/ 1473200 h 2038350"/>
              <a:gd name="connsiteX45" fmla="*/ 32177 w 679877"/>
              <a:gd name="connsiteY45" fmla="*/ 1536700 h 2038350"/>
              <a:gd name="connsiteX46" fmla="*/ 25827 w 679877"/>
              <a:gd name="connsiteY46" fmla="*/ 1555750 h 2038350"/>
              <a:gd name="connsiteX47" fmla="*/ 13127 w 679877"/>
              <a:gd name="connsiteY47" fmla="*/ 1593850 h 2038350"/>
              <a:gd name="connsiteX48" fmla="*/ 427 w 679877"/>
              <a:gd name="connsiteY48" fmla="*/ 1879600 h 2038350"/>
              <a:gd name="connsiteX49" fmla="*/ 427 w 679877"/>
              <a:gd name="connsiteY49" fmla="*/ 203835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79877" h="2038350">
                <a:moveTo>
                  <a:pt x="406827" y="0"/>
                </a:moveTo>
                <a:cubicBezTo>
                  <a:pt x="459744" y="2117"/>
                  <a:pt x="512744" y="2706"/>
                  <a:pt x="565577" y="6350"/>
                </a:cubicBezTo>
                <a:cubicBezTo>
                  <a:pt x="619266" y="10053"/>
                  <a:pt x="567872" y="9372"/>
                  <a:pt x="603677" y="31750"/>
                </a:cubicBezTo>
                <a:cubicBezTo>
                  <a:pt x="615029" y="38845"/>
                  <a:pt x="641777" y="44450"/>
                  <a:pt x="641777" y="44450"/>
                </a:cubicBezTo>
                <a:cubicBezTo>
                  <a:pt x="661903" y="74639"/>
                  <a:pt x="652064" y="56260"/>
                  <a:pt x="667177" y="101600"/>
                </a:cubicBezTo>
                <a:lnTo>
                  <a:pt x="673527" y="120650"/>
                </a:lnTo>
                <a:lnTo>
                  <a:pt x="679877" y="139700"/>
                </a:lnTo>
                <a:cubicBezTo>
                  <a:pt x="677760" y="198967"/>
                  <a:pt x="677345" y="258319"/>
                  <a:pt x="673527" y="317500"/>
                </a:cubicBezTo>
                <a:cubicBezTo>
                  <a:pt x="673096" y="324180"/>
                  <a:pt x="668682" y="330028"/>
                  <a:pt x="667177" y="336550"/>
                </a:cubicBezTo>
                <a:cubicBezTo>
                  <a:pt x="662323" y="357583"/>
                  <a:pt x="664130" y="380743"/>
                  <a:pt x="654477" y="400050"/>
                </a:cubicBezTo>
                <a:cubicBezTo>
                  <a:pt x="639750" y="429505"/>
                  <a:pt x="642344" y="419725"/>
                  <a:pt x="635427" y="450850"/>
                </a:cubicBezTo>
                <a:cubicBezTo>
                  <a:pt x="633086" y="461386"/>
                  <a:pt x="631504" y="472083"/>
                  <a:pt x="629077" y="482600"/>
                </a:cubicBezTo>
                <a:cubicBezTo>
                  <a:pt x="625152" y="499607"/>
                  <a:pt x="619246" y="516183"/>
                  <a:pt x="616377" y="533400"/>
                </a:cubicBezTo>
                <a:cubicBezTo>
                  <a:pt x="614260" y="546100"/>
                  <a:pt x="612820" y="558931"/>
                  <a:pt x="610027" y="571500"/>
                </a:cubicBezTo>
                <a:cubicBezTo>
                  <a:pt x="605445" y="592120"/>
                  <a:pt x="599937" y="595044"/>
                  <a:pt x="590977" y="615950"/>
                </a:cubicBezTo>
                <a:cubicBezTo>
                  <a:pt x="583864" y="632548"/>
                  <a:pt x="583648" y="642498"/>
                  <a:pt x="578277" y="660400"/>
                </a:cubicBezTo>
                <a:cubicBezTo>
                  <a:pt x="572507" y="679634"/>
                  <a:pt x="565577" y="698500"/>
                  <a:pt x="559227" y="717550"/>
                </a:cubicBezTo>
                <a:cubicBezTo>
                  <a:pt x="557110" y="723900"/>
                  <a:pt x="556590" y="731031"/>
                  <a:pt x="552877" y="736600"/>
                </a:cubicBezTo>
                <a:cubicBezTo>
                  <a:pt x="548644" y="742950"/>
                  <a:pt x="543590" y="748824"/>
                  <a:pt x="540177" y="755650"/>
                </a:cubicBezTo>
                <a:cubicBezTo>
                  <a:pt x="513887" y="808230"/>
                  <a:pt x="557523" y="739155"/>
                  <a:pt x="521127" y="793750"/>
                </a:cubicBezTo>
                <a:cubicBezTo>
                  <a:pt x="511530" y="832137"/>
                  <a:pt x="517537" y="810871"/>
                  <a:pt x="502077" y="857250"/>
                </a:cubicBezTo>
                <a:cubicBezTo>
                  <a:pt x="499960" y="863600"/>
                  <a:pt x="501296" y="872587"/>
                  <a:pt x="495727" y="876300"/>
                </a:cubicBezTo>
                <a:lnTo>
                  <a:pt x="476677" y="889000"/>
                </a:lnTo>
                <a:cubicBezTo>
                  <a:pt x="472343" y="902002"/>
                  <a:pt x="468990" y="917631"/>
                  <a:pt x="457627" y="927100"/>
                </a:cubicBezTo>
                <a:cubicBezTo>
                  <a:pt x="450355" y="933160"/>
                  <a:pt x="440446" y="935104"/>
                  <a:pt x="432227" y="939800"/>
                </a:cubicBezTo>
                <a:cubicBezTo>
                  <a:pt x="425601" y="943586"/>
                  <a:pt x="419527" y="948267"/>
                  <a:pt x="413177" y="952500"/>
                </a:cubicBezTo>
                <a:cubicBezTo>
                  <a:pt x="408944" y="960967"/>
                  <a:pt x="404206" y="969199"/>
                  <a:pt x="400477" y="977900"/>
                </a:cubicBezTo>
                <a:cubicBezTo>
                  <a:pt x="397840" y="984052"/>
                  <a:pt x="398308" y="991723"/>
                  <a:pt x="394127" y="996950"/>
                </a:cubicBezTo>
                <a:cubicBezTo>
                  <a:pt x="389359" y="1002909"/>
                  <a:pt x="381427" y="1005417"/>
                  <a:pt x="375077" y="1009650"/>
                </a:cubicBezTo>
                <a:cubicBezTo>
                  <a:pt x="363900" y="1043180"/>
                  <a:pt x="372440" y="1023131"/>
                  <a:pt x="343327" y="1066800"/>
                </a:cubicBezTo>
                <a:cubicBezTo>
                  <a:pt x="339094" y="1073150"/>
                  <a:pt x="336977" y="1081617"/>
                  <a:pt x="330627" y="1085850"/>
                </a:cubicBezTo>
                <a:lnTo>
                  <a:pt x="311577" y="1098550"/>
                </a:lnTo>
                <a:cubicBezTo>
                  <a:pt x="281944" y="1143000"/>
                  <a:pt x="298877" y="1128183"/>
                  <a:pt x="267127" y="1149350"/>
                </a:cubicBezTo>
                <a:cubicBezTo>
                  <a:pt x="262894" y="1155700"/>
                  <a:pt x="260386" y="1163632"/>
                  <a:pt x="254427" y="1168400"/>
                </a:cubicBezTo>
                <a:cubicBezTo>
                  <a:pt x="249200" y="1172581"/>
                  <a:pt x="241364" y="1171757"/>
                  <a:pt x="235377" y="1174750"/>
                </a:cubicBezTo>
                <a:cubicBezTo>
                  <a:pt x="228551" y="1178163"/>
                  <a:pt x="222677" y="1183217"/>
                  <a:pt x="216327" y="1187450"/>
                </a:cubicBezTo>
                <a:cubicBezTo>
                  <a:pt x="212094" y="1193800"/>
                  <a:pt x="209023" y="1201104"/>
                  <a:pt x="203627" y="1206500"/>
                </a:cubicBezTo>
                <a:cubicBezTo>
                  <a:pt x="198231" y="1211896"/>
                  <a:pt x="189603" y="1213457"/>
                  <a:pt x="184577" y="1219200"/>
                </a:cubicBezTo>
                <a:cubicBezTo>
                  <a:pt x="174526" y="1230687"/>
                  <a:pt x="167644" y="1244600"/>
                  <a:pt x="159177" y="1257300"/>
                </a:cubicBezTo>
                <a:lnTo>
                  <a:pt x="133777" y="1295400"/>
                </a:lnTo>
                <a:cubicBezTo>
                  <a:pt x="129544" y="1301750"/>
                  <a:pt x="123490" y="1307210"/>
                  <a:pt x="121077" y="1314450"/>
                </a:cubicBezTo>
                <a:cubicBezTo>
                  <a:pt x="105964" y="1359790"/>
                  <a:pt x="115803" y="1341411"/>
                  <a:pt x="95677" y="1371600"/>
                </a:cubicBezTo>
                <a:cubicBezTo>
                  <a:pt x="95262" y="1373259"/>
                  <a:pt x="86290" y="1411909"/>
                  <a:pt x="82977" y="1416050"/>
                </a:cubicBezTo>
                <a:cubicBezTo>
                  <a:pt x="78209" y="1422009"/>
                  <a:pt x="70277" y="1424517"/>
                  <a:pt x="63927" y="1428750"/>
                </a:cubicBezTo>
                <a:cubicBezTo>
                  <a:pt x="44076" y="1508155"/>
                  <a:pt x="69447" y="1409431"/>
                  <a:pt x="51227" y="1473200"/>
                </a:cubicBezTo>
                <a:cubicBezTo>
                  <a:pt x="32033" y="1540378"/>
                  <a:pt x="62358" y="1446158"/>
                  <a:pt x="32177" y="1536700"/>
                </a:cubicBezTo>
                <a:lnTo>
                  <a:pt x="25827" y="1555750"/>
                </a:lnTo>
                <a:lnTo>
                  <a:pt x="13127" y="1593850"/>
                </a:lnTo>
                <a:cubicBezTo>
                  <a:pt x="4870" y="1717702"/>
                  <a:pt x="3206" y="1726767"/>
                  <a:pt x="427" y="1879600"/>
                </a:cubicBezTo>
                <a:cubicBezTo>
                  <a:pt x="-535" y="1932508"/>
                  <a:pt x="427" y="1985433"/>
                  <a:pt x="427" y="2038350"/>
                </a:cubicBezTo>
              </a:path>
            </a:pathLst>
          </a:cu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88" name="Obrázek 87">
            <a:extLst>
              <a:ext uri="{FF2B5EF4-FFF2-40B4-BE49-F238E27FC236}">
                <a16:creationId xmlns:a16="http://schemas.microsoft.com/office/drawing/2014/main" id="{17F05FA3-E331-4DCD-ABC0-C30CF277A5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0909" l="7317" r="89431">
                        <a14:foregroundMark x1="11382" y1="52525" x2="11382" y2="52525"/>
                        <a14:foregroundMark x1="8130" y1="56566" x2="8130" y2="56566"/>
                        <a14:foregroundMark x1="11382" y1="66667" x2="11382" y2="66667"/>
                        <a14:foregroundMark x1="86992" y1="13131" x2="86992" y2="13131"/>
                        <a14:foregroundMark x1="86179" y1="90909" x2="86179" y2="90909"/>
                        <a14:foregroundMark x1="70732" y1="59596" x2="70732" y2="5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15" y="888599"/>
            <a:ext cx="432806" cy="348356"/>
          </a:xfrm>
          <a:prstGeom prst="rect">
            <a:avLst/>
          </a:prstGeom>
        </p:spPr>
      </p:pic>
      <p:pic>
        <p:nvPicPr>
          <p:cNvPr id="90" name="Obrázek 89">
            <a:extLst>
              <a:ext uri="{FF2B5EF4-FFF2-40B4-BE49-F238E27FC236}">
                <a16:creationId xmlns:a16="http://schemas.microsoft.com/office/drawing/2014/main" id="{1B8D2249-D843-4721-8660-229F1369B5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0909" l="7317" r="89431">
                        <a14:foregroundMark x1="11382" y1="52525" x2="11382" y2="52525"/>
                        <a14:foregroundMark x1="8130" y1="56566" x2="8130" y2="56566"/>
                        <a14:foregroundMark x1="11382" y1="66667" x2="11382" y2="66667"/>
                        <a14:foregroundMark x1="86992" y1="13131" x2="86992" y2="13131"/>
                        <a14:foregroundMark x1="86179" y1="90909" x2="86179" y2="90909"/>
                        <a14:foregroundMark x1="70732" y1="59596" x2="70732" y2="5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700" y="1009651"/>
            <a:ext cx="432806" cy="348356"/>
          </a:xfrm>
          <a:prstGeom prst="rect">
            <a:avLst/>
          </a:prstGeom>
        </p:spPr>
      </p:pic>
      <p:sp>
        <p:nvSpPr>
          <p:cNvPr id="92" name="Obdélník: se zakulacenými rohy 91">
            <a:extLst>
              <a:ext uri="{FF2B5EF4-FFF2-40B4-BE49-F238E27FC236}">
                <a16:creationId xmlns:a16="http://schemas.microsoft.com/office/drawing/2014/main" id="{A573B9D4-2341-485E-A504-B86A4C21C4BD}"/>
              </a:ext>
            </a:extLst>
          </p:cNvPr>
          <p:cNvSpPr/>
          <p:nvPr/>
        </p:nvSpPr>
        <p:spPr>
          <a:xfrm>
            <a:off x="71438" y="1378792"/>
            <a:ext cx="127598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FastFood</a:t>
            </a:r>
            <a:endParaRPr lang="cs-CZ" sz="1100" dirty="0">
              <a:latin typeface="Consolas" panose="020B0609020204030204" pitchFamily="49" charset="0"/>
            </a:endParaRPr>
          </a:p>
        </p:txBody>
      </p:sp>
      <p:sp>
        <p:nvSpPr>
          <p:cNvPr id="94" name="Obdélník: se zakulacenými rohy 93">
            <a:extLst>
              <a:ext uri="{FF2B5EF4-FFF2-40B4-BE49-F238E27FC236}">
                <a16:creationId xmlns:a16="http://schemas.microsoft.com/office/drawing/2014/main" id="{26F23876-AFBE-4B63-B7F5-9D692031569E}"/>
              </a:ext>
            </a:extLst>
          </p:cNvPr>
          <p:cNvSpPr/>
          <p:nvPr/>
        </p:nvSpPr>
        <p:spPr>
          <a:xfrm>
            <a:off x="98755" y="3105288"/>
            <a:ext cx="171413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MeatProcessingPlant</a:t>
            </a:r>
            <a:endParaRPr lang="cs-CZ" sz="1100" dirty="0">
              <a:latin typeface="Consolas" panose="020B0609020204030204" pitchFamily="49" charset="0"/>
            </a:endParaRPr>
          </a:p>
        </p:txBody>
      </p:sp>
      <p:sp>
        <p:nvSpPr>
          <p:cNvPr id="95" name="Obdélník: se zakulacenými rohy 94">
            <a:extLst>
              <a:ext uri="{FF2B5EF4-FFF2-40B4-BE49-F238E27FC236}">
                <a16:creationId xmlns:a16="http://schemas.microsoft.com/office/drawing/2014/main" id="{B7DFDE4B-9A3D-455C-B5BA-083D1B2036E5}"/>
              </a:ext>
            </a:extLst>
          </p:cNvPr>
          <p:cNvSpPr/>
          <p:nvPr/>
        </p:nvSpPr>
        <p:spPr>
          <a:xfrm>
            <a:off x="106364" y="4596802"/>
            <a:ext cx="127598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PigProducer</a:t>
            </a:r>
            <a:endParaRPr lang="en-US" sz="1100" dirty="0">
              <a:latin typeface="Consolas" panose="020B0609020204030204" pitchFamily="49" charset="0"/>
            </a:endParaRPr>
          </a:p>
        </p:txBody>
      </p:sp>
      <p:sp>
        <p:nvSpPr>
          <p:cNvPr id="96" name="Obdélník: se zakulacenými rohy 95">
            <a:extLst>
              <a:ext uri="{FF2B5EF4-FFF2-40B4-BE49-F238E27FC236}">
                <a16:creationId xmlns:a16="http://schemas.microsoft.com/office/drawing/2014/main" id="{D340A840-248A-436D-8463-69D8853A0FA4}"/>
              </a:ext>
            </a:extLst>
          </p:cNvPr>
          <p:cNvSpPr/>
          <p:nvPr/>
        </p:nvSpPr>
        <p:spPr>
          <a:xfrm>
            <a:off x="137259" y="6282999"/>
            <a:ext cx="1275983" cy="1662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Consolas" panose="020B0609020204030204" pitchFamily="49" charset="0"/>
              </a:rPr>
              <a:t>CropFarmer</a:t>
            </a:r>
            <a:endParaRPr lang="en-US" sz="1100" dirty="0">
              <a:latin typeface="Consolas" panose="020B0609020204030204" pitchFamily="49" charset="0"/>
            </a:endParaRPr>
          </a:p>
        </p:txBody>
      </p:sp>
      <p:sp>
        <p:nvSpPr>
          <p:cNvPr id="101" name="Stužka: nakloněná nahoru 100">
            <a:extLst>
              <a:ext uri="{FF2B5EF4-FFF2-40B4-BE49-F238E27FC236}">
                <a16:creationId xmlns:a16="http://schemas.microsoft.com/office/drawing/2014/main" id="{E17F67D9-2EDA-40B1-BDFB-6FC6989AC4FA}"/>
              </a:ext>
            </a:extLst>
          </p:cNvPr>
          <p:cNvSpPr/>
          <p:nvPr/>
        </p:nvSpPr>
        <p:spPr>
          <a:xfrm>
            <a:off x="9347884" y="3789385"/>
            <a:ext cx="1427162" cy="236515"/>
          </a:xfrm>
          <a:prstGeom prst="ribbon2">
            <a:avLst>
              <a:gd name="adj1" fmla="val 16667"/>
              <a:gd name="adj2" fmla="val 63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hamburger</a:t>
            </a:r>
            <a:endParaRPr lang="cs-CZ" sz="1000" dirty="0"/>
          </a:p>
        </p:txBody>
      </p:sp>
      <p:sp>
        <p:nvSpPr>
          <p:cNvPr id="102" name="Svitek: vodorovný 101">
            <a:extLst>
              <a:ext uri="{FF2B5EF4-FFF2-40B4-BE49-F238E27FC236}">
                <a16:creationId xmlns:a16="http://schemas.microsoft.com/office/drawing/2014/main" id="{6E063733-0791-4636-BFB1-661B0E60A513}"/>
              </a:ext>
            </a:extLst>
          </p:cNvPr>
          <p:cNvSpPr/>
          <p:nvPr/>
        </p:nvSpPr>
        <p:spPr>
          <a:xfrm>
            <a:off x="3457920" y="3530984"/>
            <a:ext cx="1162050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building pig pen</a:t>
            </a:r>
            <a:endParaRPr lang="cs-CZ" sz="1000" dirty="0"/>
          </a:p>
        </p:txBody>
      </p:sp>
      <p:sp>
        <p:nvSpPr>
          <p:cNvPr id="104" name="Svitek: vodorovný 103">
            <a:extLst>
              <a:ext uri="{FF2B5EF4-FFF2-40B4-BE49-F238E27FC236}">
                <a16:creationId xmlns:a16="http://schemas.microsoft.com/office/drawing/2014/main" id="{3BCE6832-CD20-4534-8F94-BEF4F5A8EC09}"/>
              </a:ext>
            </a:extLst>
          </p:cNvPr>
          <p:cNvSpPr/>
          <p:nvPr/>
        </p:nvSpPr>
        <p:spPr>
          <a:xfrm>
            <a:off x="3723418" y="1655368"/>
            <a:ext cx="1816228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hiring </a:t>
            </a:r>
            <a:r>
              <a:rPr lang="en-US" sz="1000" dirty="0" err="1"/>
              <a:t>oompa</a:t>
            </a:r>
            <a:r>
              <a:rPr lang="en-US" sz="1000" dirty="0"/>
              <a:t> </a:t>
            </a:r>
            <a:r>
              <a:rPr lang="en-US" sz="1000" dirty="0" err="1"/>
              <a:t>loompas</a:t>
            </a:r>
            <a:endParaRPr lang="cs-CZ" sz="1000" dirty="0"/>
          </a:p>
        </p:txBody>
      </p:sp>
      <p:sp>
        <p:nvSpPr>
          <p:cNvPr id="105" name="Svitek: vodorovný 104">
            <a:extLst>
              <a:ext uri="{FF2B5EF4-FFF2-40B4-BE49-F238E27FC236}">
                <a16:creationId xmlns:a16="http://schemas.microsoft.com/office/drawing/2014/main" id="{97B3A0FB-E6CE-4283-A6C8-06E40D8BB783}"/>
              </a:ext>
            </a:extLst>
          </p:cNvPr>
          <p:cNvSpPr/>
          <p:nvPr/>
        </p:nvSpPr>
        <p:spPr>
          <a:xfrm>
            <a:off x="3817853" y="953490"/>
            <a:ext cx="3672053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building restaurant</a:t>
            </a:r>
            <a:endParaRPr lang="cs-CZ" sz="1000" dirty="0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BA770273-6AFF-4671-BB13-3C152F61EF82}"/>
              </a:ext>
            </a:extLst>
          </p:cNvPr>
          <p:cNvGrpSpPr/>
          <p:nvPr/>
        </p:nvGrpSpPr>
        <p:grpSpPr>
          <a:xfrm>
            <a:off x="3107643" y="1340157"/>
            <a:ext cx="565431" cy="575697"/>
            <a:chOff x="7371865" y="244056"/>
            <a:chExt cx="565431" cy="575697"/>
          </a:xfrm>
        </p:grpSpPr>
        <p:sp>
          <p:nvSpPr>
            <p:cNvPr id="71" name="Svitek: svislý 70">
              <a:extLst>
                <a:ext uri="{FF2B5EF4-FFF2-40B4-BE49-F238E27FC236}">
                  <a16:creationId xmlns:a16="http://schemas.microsoft.com/office/drawing/2014/main" id="{BA3AA50B-20A2-4F94-BF49-8BFAABEBC548}"/>
                </a:ext>
              </a:extLst>
            </p:cNvPr>
            <p:cNvSpPr/>
            <p:nvPr/>
          </p:nvSpPr>
          <p:spPr>
            <a:xfrm>
              <a:off x="7371865" y="244056"/>
              <a:ext cx="565431" cy="575697"/>
            </a:xfrm>
            <a:prstGeom prst="vertic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4" name="Skupina 73">
              <a:extLst>
                <a:ext uri="{FF2B5EF4-FFF2-40B4-BE49-F238E27FC236}">
                  <a16:creationId xmlns:a16="http://schemas.microsoft.com/office/drawing/2014/main" id="{67751260-1A82-47D9-A4DF-F39E941E6052}"/>
                </a:ext>
              </a:extLst>
            </p:cNvPr>
            <p:cNvGrpSpPr/>
            <p:nvPr/>
          </p:nvGrpSpPr>
          <p:grpSpPr>
            <a:xfrm>
              <a:off x="7439111" y="418479"/>
              <a:ext cx="456171" cy="262101"/>
              <a:chOff x="8960552" y="1684632"/>
              <a:chExt cx="861321" cy="494887"/>
            </a:xfrm>
          </p:grpSpPr>
          <p:pic>
            <p:nvPicPr>
              <p:cNvPr id="75" name="Obrázek 74">
                <a:extLst>
                  <a:ext uri="{FF2B5EF4-FFF2-40B4-BE49-F238E27FC236}">
                    <a16:creationId xmlns:a16="http://schemas.microsoft.com/office/drawing/2014/main" id="{50277305-C6E7-4F9E-AB1B-D6C6E1314B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24">
                        <a14:imgEffect>
                          <a14:backgroundRemoval t="9701" b="89925" l="9231" r="89890">
                            <a14:foregroundMark x1="9231" y1="46269" x2="9231" y2="46269"/>
                            <a14:foregroundMark x1="63736" y1="81716" x2="63736" y2="81716"/>
                            <a14:foregroundMark x1="62857" y1="75373" x2="62857" y2="75373"/>
                            <a14:foregroundMark x1="62857" y1="79478" x2="62857" y2="794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960552" y="1684632"/>
                <a:ext cx="654066" cy="385252"/>
              </a:xfrm>
              <a:prstGeom prst="rect">
                <a:avLst/>
              </a:prstGeom>
            </p:spPr>
          </p:pic>
          <p:pic>
            <p:nvPicPr>
              <p:cNvPr id="76" name="Obrázek 75">
                <a:extLst>
                  <a:ext uri="{FF2B5EF4-FFF2-40B4-BE49-F238E27FC236}">
                    <a16:creationId xmlns:a16="http://schemas.microsoft.com/office/drawing/2014/main" id="{A00C4EF7-4698-4941-AEAC-6CC7A6F534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24">
                        <a14:imgEffect>
                          <a14:backgroundRemoval t="9701" b="89925" l="9231" r="89890">
                            <a14:foregroundMark x1="9231" y1="46269" x2="9231" y2="46269"/>
                            <a14:foregroundMark x1="63736" y1="81716" x2="63736" y2="81716"/>
                            <a14:foregroundMark x1="62857" y1="75373" x2="62857" y2="75373"/>
                            <a14:foregroundMark x1="62857" y1="79478" x2="62857" y2="794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167807" y="1794267"/>
                <a:ext cx="654066" cy="385252"/>
              </a:xfrm>
              <a:prstGeom prst="rect">
                <a:avLst/>
              </a:prstGeom>
            </p:spPr>
          </p:pic>
        </p:grpSp>
      </p:grpSp>
      <p:grpSp>
        <p:nvGrpSpPr>
          <p:cNvPr id="210" name="Skupina 209">
            <a:extLst>
              <a:ext uri="{FF2B5EF4-FFF2-40B4-BE49-F238E27FC236}">
                <a16:creationId xmlns:a16="http://schemas.microsoft.com/office/drawing/2014/main" id="{2BF5DFEA-6E33-41FE-934F-A72C5D39F001}"/>
              </a:ext>
            </a:extLst>
          </p:cNvPr>
          <p:cNvGrpSpPr/>
          <p:nvPr/>
        </p:nvGrpSpPr>
        <p:grpSpPr>
          <a:xfrm>
            <a:off x="8613988" y="1340157"/>
            <a:ext cx="565431" cy="575697"/>
            <a:chOff x="10344408" y="198180"/>
            <a:chExt cx="565431" cy="575697"/>
          </a:xfrm>
        </p:grpSpPr>
        <p:sp>
          <p:nvSpPr>
            <p:cNvPr id="61" name="Svitek: svislý 60">
              <a:extLst>
                <a:ext uri="{FF2B5EF4-FFF2-40B4-BE49-F238E27FC236}">
                  <a16:creationId xmlns:a16="http://schemas.microsoft.com/office/drawing/2014/main" id="{F396DE89-4786-4C4A-A219-28218FAC447B}"/>
                </a:ext>
              </a:extLst>
            </p:cNvPr>
            <p:cNvSpPr/>
            <p:nvPr/>
          </p:nvSpPr>
          <p:spPr>
            <a:xfrm>
              <a:off x="10344408" y="198180"/>
              <a:ext cx="565431" cy="575697"/>
            </a:xfrm>
            <a:prstGeom prst="vertic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" name="Skupina 3">
              <a:extLst>
                <a:ext uri="{FF2B5EF4-FFF2-40B4-BE49-F238E27FC236}">
                  <a16:creationId xmlns:a16="http://schemas.microsoft.com/office/drawing/2014/main" id="{815611CC-8CB5-448D-9BDF-05608F0D34A5}"/>
                </a:ext>
              </a:extLst>
            </p:cNvPr>
            <p:cNvGrpSpPr/>
            <p:nvPr/>
          </p:nvGrpSpPr>
          <p:grpSpPr>
            <a:xfrm>
              <a:off x="10411654" y="372603"/>
              <a:ext cx="456171" cy="262101"/>
              <a:chOff x="8960552" y="1684632"/>
              <a:chExt cx="861321" cy="494887"/>
            </a:xfrm>
          </p:grpSpPr>
          <p:pic>
            <p:nvPicPr>
              <p:cNvPr id="27" name="Obrázek 26">
                <a:extLst>
                  <a:ext uri="{FF2B5EF4-FFF2-40B4-BE49-F238E27FC236}">
                    <a16:creationId xmlns:a16="http://schemas.microsoft.com/office/drawing/2014/main" id="{9ED31E9A-054E-4B75-AF77-F4FCB70B04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extLst>
                  <a:ext uri="{BEBA8EAE-BF5A-486C-A8C5-ECC9F3942E4B}">
                    <a14:imgProps xmlns:a14="http://schemas.microsoft.com/office/drawing/2010/main">
                      <a14:imgLayer r:embed="rId24">
                        <a14:imgEffect>
                          <a14:backgroundRemoval t="9701" b="89925" l="9231" r="89890">
                            <a14:foregroundMark x1="9231" y1="46269" x2="9231" y2="46269"/>
                            <a14:foregroundMark x1="63736" y1="81716" x2="63736" y2="81716"/>
                            <a14:foregroundMark x1="62857" y1="75373" x2="62857" y2="75373"/>
                            <a14:foregroundMark x1="62857" y1="79478" x2="62857" y2="794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960552" y="1684632"/>
                <a:ext cx="654066" cy="385252"/>
              </a:xfrm>
              <a:prstGeom prst="rect">
                <a:avLst/>
              </a:prstGeom>
            </p:spPr>
          </p:pic>
          <p:pic>
            <p:nvPicPr>
              <p:cNvPr id="73" name="Obrázek 72">
                <a:extLst>
                  <a:ext uri="{FF2B5EF4-FFF2-40B4-BE49-F238E27FC236}">
                    <a16:creationId xmlns:a16="http://schemas.microsoft.com/office/drawing/2014/main" id="{0CB00ABC-DC3F-420D-B6A6-6DE625D68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extLst>
                  <a:ext uri="{BEBA8EAE-BF5A-486C-A8C5-ECC9F3942E4B}">
                    <a14:imgProps xmlns:a14="http://schemas.microsoft.com/office/drawing/2010/main">
                      <a14:imgLayer r:embed="rId24">
                        <a14:imgEffect>
                          <a14:backgroundRemoval t="9701" b="89925" l="9231" r="89890">
                            <a14:foregroundMark x1="9231" y1="46269" x2="9231" y2="46269"/>
                            <a14:foregroundMark x1="63736" y1="81716" x2="63736" y2="81716"/>
                            <a14:foregroundMark x1="62857" y1="75373" x2="62857" y2="75373"/>
                            <a14:foregroundMark x1="62857" y1="79478" x2="62857" y2="794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167807" y="1794267"/>
                <a:ext cx="654066" cy="385252"/>
              </a:xfrm>
              <a:prstGeom prst="rect">
                <a:avLst/>
              </a:prstGeom>
            </p:spPr>
          </p:pic>
        </p:grpSp>
      </p:grpSp>
      <p:sp>
        <p:nvSpPr>
          <p:cNvPr id="114" name="Stužka: nakloněná nahoru 113">
            <a:extLst>
              <a:ext uri="{FF2B5EF4-FFF2-40B4-BE49-F238E27FC236}">
                <a16:creationId xmlns:a16="http://schemas.microsoft.com/office/drawing/2014/main" id="{D6F290CE-6B35-45A7-8A95-6C8D1ECA8420}"/>
              </a:ext>
            </a:extLst>
          </p:cNvPr>
          <p:cNvSpPr/>
          <p:nvPr/>
        </p:nvSpPr>
        <p:spPr>
          <a:xfrm>
            <a:off x="5475031" y="95829"/>
            <a:ext cx="1094950" cy="171422"/>
          </a:xfrm>
          <a:prstGeom prst="ribbon2">
            <a:avLst>
              <a:gd name="adj1" fmla="val 16667"/>
              <a:gd name="adj2" fmla="val 75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Completed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FB7FB6D3-2DBD-4DBA-BEF9-720E33A8E26F}"/>
              </a:ext>
            </a:extLst>
          </p:cNvPr>
          <p:cNvGrpSpPr/>
          <p:nvPr/>
        </p:nvGrpSpPr>
        <p:grpSpPr>
          <a:xfrm>
            <a:off x="2090803" y="4852419"/>
            <a:ext cx="1472529" cy="638960"/>
            <a:chOff x="6880446" y="4595796"/>
            <a:chExt cx="1472529" cy="638960"/>
          </a:xfrm>
        </p:grpSpPr>
        <p:sp>
          <p:nvSpPr>
            <p:cNvPr id="97" name="Obdélník: se zakulacenými rohy 96">
              <a:extLst>
                <a:ext uri="{FF2B5EF4-FFF2-40B4-BE49-F238E27FC236}">
                  <a16:creationId xmlns:a16="http://schemas.microsoft.com/office/drawing/2014/main" id="{B897EF03-D0A0-49DF-98FE-E59906C5B47F}"/>
                </a:ext>
              </a:extLst>
            </p:cNvPr>
            <p:cNvSpPr/>
            <p:nvPr/>
          </p:nvSpPr>
          <p:spPr>
            <a:xfrm>
              <a:off x="7440209" y="4744638"/>
              <a:ext cx="912766" cy="16490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Ins="0" rtlCol="0" anchor="ctr"/>
            <a:lstStyle/>
            <a:p>
              <a:pPr algn="ctr"/>
              <a:r>
                <a:rPr lang="en-US" sz="1100" dirty="0"/>
                <a:t>future </a:t>
              </a:r>
              <a:r>
                <a:rPr lang="en-US" sz="1100" dirty="0">
                  <a:latin typeface="Consolas" panose="020B0609020204030204" pitchFamily="49" charset="0"/>
                </a:rPr>
                <a:t>Corn</a:t>
              </a:r>
            </a:p>
          </p:txBody>
        </p:sp>
        <p:grpSp>
          <p:nvGrpSpPr>
            <p:cNvPr id="6" name="Skupina 5">
              <a:extLst>
                <a:ext uri="{FF2B5EF4-FFF2-40B4-BE49-F238E27FC236}">
                  <a16:creationId xmlns:a16="http://schemas.microsoft.com/office/drawing/2014/main" id="{FA9DA5A6-77DF-4926-A73C-7CF4E1DEF899}"/>
                </a:ext>
              </a:extLst>
            </p:cNvPr>
            <p:cNvGrpSpPr/>
            <p:nvPr/>
          </p:nvGrpSpPr>
          <p:grpSpPr>
            <a:xfrm>
              <a:off x="7040430" y="4659059"/>
              <a:ext cx="565431" cy="575697"/>
              <a:chOff x="8143721" y="4681431"/>
              <a:chExt cx="565431" cy="575697"/>
            </a:xfrm>
          </p:grpSpPr>
          <p:sp>
            <p:nvSpPr>
              <p:cNvPr id="62" name="Svitek: svislý 61">
                <a:extLst>
                  <a:ext uri="{FF2B5EF4-FFF2-40B4-BE49-F238E27FC236}">
                    <a16:creationId xmlns:a16="http://schemas.microsoft.com/office/drawing/2014/main" id="{90AFE122-33CF-4F54-A40E-39B7CEF94564}"/>
                  </a:ext>
                </a:extLst>
              </p:cNvPr>
              <p:cNvSpPr/>
              <p:nvPr/>
            </p:nvSpPr>
            <p:spPr>
              <a:xfrm>
                <a:off x="8143721" y="4681431"/>
                <a:ext cx="565431" cy="575697"/>
              </a:xfrm>
              <a:prstGeom prst="verticalScroll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67" name="Obrázek 66">
                <a:extLst>
                  <a:ext uri="{FF2B5EF4-FFF2-40B4-BE49-F238E27FC236}">
                    <a16:creationId xmlns:a16="http://schemas.microsoft.com/office/drawing/2014/main" id="{23723A6D-CAFE-479D-A39F-D8E4E82FA5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7677" b="95475" l="4641" r="93014">
                            <a14:foregroundMark x1="12575" y1="83677" x2="12575" y2="83677"/>
                            <a14:foregroundMark x1="4641" y1="75273" x2="4641" y2="75273"/>
                            <a14:foregroundMark x1="21108" y1="91556" x2="21108" y2="91556"/>
                            <a14:foregroundMark x1="11926" y1="95515" x2="11926" y2="95515"/>
                            <a14:foregroundMark x1="48503" y1="7717" x2="48503" y2="7717"/>
                            <a14:foregroundMark x1="93014" y1="33333" x2="93014" y2="33333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64986" y="4735973"/>
                <a:ext cx="390745" cy="482711"/>
              </a:xfrm>
              <a:prstGeom prst="rect">
                <a:avLst/>
              </a:prstGeom>
              <a:noFill/>
            </p:spPr>
          </p:pic>
        </p:grpSp>
        <p:sp>
          <p:nvSpPr>
            <p:cNvPr id="115" name="Stužka: nakloněná nahoru 114">
              <a:extLst>
                <a:ext uri="{FF2B5EF4-FFF2-40B4-BE49-F238E27FC236}">
                  <a16:creationId xmlns:a16="http://schemas.microsoft.com/office/drawing/2014/main" id="{3B984C0C-1F73-42B7-BB48-5062D527E5A0}"/>
                </a:ext>
              </a:extLst>
            </p:cNvPr>
            <p:cNvSpPr/>
            <p:nvPr/>
          </p:nvSpPr>
          <p:spPr>
            <a:xfrm>
              <a:off x="6880446" y="4595796"/>
              <a:ext cx="1094950" cy="171422"/>
            </a:xfrm>
            <a:prstGeom prst="ribbon2">
              <a:avLst>
                <a:gd name="adj1" fmla="val 16667"/>
                <a:gd name="adj2" fmla="val 7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Completed</a:t>
              </a:r>
            </a:p>
          </p:txBody>
        </p:sp>
      </p:grpSp>
      <p:sp>
        <p:nvSpPr>
          <p:cNvPr id="26" name="Volný tvar: obrazec 25">
            <a:extLst>
              <a:ext uri="{FF2B5EF4-FFF2-40B4-BE49-F238E27FC236}">
                <a16:creationId xmlns:a16="http://schemas.microsoft.com/office/drawing/2014/main" id="{098DDF0D-B1BD-42D8-86F4-672BBB280120}"/>
              </a:ext>
            </a:extLst>
          </p:cNvPr>
          <p:cNvSpPr/>
          <p:nvPr/>
        </p:nvSpPr>
        <p:spPr>
          <a:xfrm>
            <a:off x="4625340" y="4198620"/>
            <a:ext cx="138120" cy="662940"/>
          </a:xfrm>
          <a:custGeom>
            <a:avLst/>
            <a:gdLst>
              <a:gd name="connsiteX0" fmla="*/ 0 w 138120"/>
              <a:gd name="connsiteY0" fmla="*/ 0 h 662940"/>
              <a:gd name="connsiteX1" fmla="*/ 22860 w 138120"/>
              <a:gd name="connsiteY1" fmla="*/ 68580 h 662940"/>
              <a:gd name="connsiteX2" fmla="*/ 38100 w 138120"/>
              <a:gd name="connsiteY2" fmla="*/ 114300 h 662940"/>
              <a:gd name="connsiteX3" fmla="*/ 53340 w 138120"/>
              <a:gd name="connsiteY3" fmla="*/ 137160 h 662940"/>
              <a:gd name="connsiteX4" fmla="*/ 68580 w 138120"/>
              <a:gd name="connsiteY4" fmla="*/ 182880 h 662940"/>
              <a:gd name="connsiteX5" fmla="*/ 76200 w 138120"/>
              <a:gd name="connsiteY5" fmla="*/ 205740 h 662940"/>
              <a:gd name="connsiteX6" fmla="*/ 91440 w 138120"/>
              <a:gd name="connsiteY6" fmla="*/ 297180 h 662940"/>
              <a:gd name="connsiteX7" fmla="*/ 99060 w 138120"/>
              <a:gd name="connsiteY7" fmla="*/ 327660 h 662940"/>
              <a:gd name="connsiteX8" fmla="*/ 121920 w 138120"/>
              <a:gd name="connsiteY8" fmla="*/ 403860 h 662940"/>
              <a:gd name="connsiteX9" fmla="*/ 129540 w 138120"/>
              <a:gd name="connsiteY9" fmla="*/ 457200 h 662940"/>
              <a:gd name="connsiteX10" fmla="*/ 137160 w 138120"/>
              <a:gd name="connsiteY10" fmla="*/ 487680 h 662940"/>
              <a:gd name="connsiteX11" fmla="*/ 137160 w 138120"/>
              <a:gd name="connsiteY11" fmla="*/ 66294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8120" h="662940">
                <a:moveTo>
                  <a:pt x="0" y="0"/>
                </a:moveTo>
                <a:cubicBezTo>
                  <a:pt x="30558" y="76394"/>
                  <a:pt x="3173" y="2955"/>
                  <a:pt x="22860" y="68580"/>
                </a:cubicBezTo>
                <a:cubicBezTo>
                  <a:pt x="27476" y="83967"/>
                  <a:pt x="29189" y="100934"/>
                  <a:pt x="38100" y="114300"/>
                </a:cubicBezTo>
                <a:cubicBezTo>
                  <a:pt x="43180" y="121920"/>
                  <a:pt x="49621" y="128791"/>
                  <a:pt x="53340" y="137160"/>
                </a:cubicBezTo>
                <a:cubicBezTo>
                  <a:pt x="59864" y="151840"/>
                  <a:pt x="63500" y="167640"/>
                  <a:pt x="68580" y="182880"/>
                </a:cubicBezTo>
                <a:cubicBezTo>
                  <a:pt x="71120" y="190500"/>
                  <a:pt x="74252" y="197948"/>
                  <a:pt x="76200" y="205740"/>
                </a:cubicBezTo>
                <a:cubicBezTo>
                  <a:pt x="93348" y="274332"/>
                  <a:pt x="73602" y="190152"/>
                  <a:pt x="91440" y="297180"/>
                </a:cubicBezTo>
                <a:cubicBezTo>
                  <a:pt x="93162" y="307510"/>
                  <a:pt x="96304" y="317556"/>
                  <a:pt x="99060" y="327660"/>
                </a:cubicBezTo>
                <a:cubicBezTo>
                  <a:pt x="112145" y="375638"/>
                  <a:pt x="110347" y="369141"/>
                  <a:pt x="121920" y="403860"/>
                </a:cubicBezTo>
                <a:cubicBezTo>
                  <a:pt x="124460" y="421640"/>
                  <a:pt x="126327" y="439529"/>
                  <a:pt x="129540" y="457200"/>
                </a:cubicBezTo>
                <a:cubicBezTo>
                  <a:pt x="131413" y="467504"/>
                  <a:pt x="136772" y="477214"/>
                  <a:pt x="137160" y="487680"/>
                </a:cubicBezTo>
                <a:cubicBezTo>
                  <a:pt x="139322" y="546060"/>
                  <a:pt x="137160" y="604520"/>
                  <a:pt x="137160" y="66294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100" b="1" dirty="0">
              <a:solidFill>
                <a:schemeClr val="tx1"/>
              </a:solidFill>
            </a:endParaRPr>
          </a:p>
          <a:p>
            <a:pPr algn="ctr"/>
            <a:endParaRPr lang="cs-CZ" sz="1100" b="1" dirty="0"/>
          </a:p>
          <a:p>
            <a:pPr algn="ctr"/>
            <a:r>
              <a:rPr lang="cs-CZ" sz="11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6" name="Volný tvar: obrazec 45">
            <a:extLst>
              <a:ext uri="{FF2B5EF4-FFF2-40B4-BE49-F238E27FC236}">
                <a16:creationId xmlns:a16="http://schemas.microsoft.com/office/drawing/2014/main" id="{A1EE6563-D75F-4FFA-9CFE-389DFB0A8384}"/>
              </a:ext>
            </a:extLst>
          </p:cNvPr>
          <p:cNvSpPr/>
          <p:nvPr/>
        </p:nvSpPr>
        <p:spPr>
          <a:xfrm>
            <a:off x="2308860" y="5341620"/>
            <a:ext cx="434371" cy="807720"/>
          </a:xfrm>
          <a:custGeom>
            <a:avLst/>
            <a:gdLst>
              <a:gd name="connsiteX0" fmla="*/ 60960 w 434371"/>
              <a:gd name="connsiteY0" fmla="*/ 327660 h 807720"/>
              <a:gd name="connsiteX1" fmla="*/ 53340 w 434371"/>
              <a:gd name="connsiteY1" fmla="*/ 464820 h 807720"/>
              <a:gd name="connsiteX2" fmla="*/ 45720 w 434371"/>
              <a:gd name="connsiteY2" fmla="*/ 495300 h 807720"/>
              <a:gd name="connsiteX3" fmla="*/ 30480 w 434371"/>
              <a:gd name="connsiteY3" fmla="*/ 518160 h 807720"/>
              <a:gd name="connsiteX4" fmla="*/ 22860 w 434371"/>
              <a:gd name="connsiteY4" fmla="*/ 541020 h 807720"/>
              <a:gd name="connsiteX5" fmla="*/ 0 w 434371"/>
              <a:gd name="connsiteY5" fmla="*/ 563880 h 807720"/>
              <a:gd name="connsiteX6" fmla="*/ 30480 w 434371"/>
              <a:gd name="connsiteY6" fmla="*/ 708660 h 807720"/>
              <a:gd name="connsiteX7" fmla="*/ 60960 w 434371"/>
              <a:gd name="connsiteY7" fmla="*/ 723900 h 807720"/>
              <a:gd name="connsiteX8" fmla="*/ 99060 w 434371"/>
              <a:gd name="connsiteY8" fmla="*/ 769620 h 807720"/>
              <a:gd name="connsiteX9" fmla="*/ 121920 w 434371"/>
              <a:gd name="connsiteY9" fmla="*/ 777240 h 807720"/>
              <a:gd name="connsiteX10" fmla="*/ 167640 w 434371"/>
              <a:gd name="connsiteY10" fmla="*/ 784860 h 807720"/>
              <a:gd name="connsiteX11" fmla="*/ 205740 w 434371"/>
              <a:gd name="connsiteY11" fmla="*/ 792480 h 807720"/>
              <a:gd name="connsiteX12" fmla="*/ 228600 w 434371"/>
              <a:gd name="connsiteY12" fmla="*/ 807720 h 807720"/>
              <a:gd name="connsiteX13" fmla="*/ 342900 w 434371"/>
              <a:gd name="connsiteY13" fmla="*/ 792480 h 807720"/>
              <a:gd name="connsiteX14" fmla="*/ 365760 w 434371"/>
              <a:gd name="connsiteY14" fmla="*/ 784860 h 807720"/>
              <a:gd name="connsiteX15" fmla="*/ 388620 w 434371"/>
              <a:gd name="connsiteY15" fmla="*/ 769620 h 807720"/>
              <a:gd name="connsiteX16" fmla="*/ 403860 w 434371"/>
              <a:gd name="connsiteY16" fmla="*/ 723900 h 807720"/>
              <a:gd name="connsiteX17" fmla="*/ 411480 w 434371"/>
              <a:gd name="connsiteY17" fmla="*/ 685800 h 807720"/>
              <a:gd name="connsiteX18" fmla="*/ 426720 w 434371"/>
              <a:gd name="connsiteY18" fmla="*/ 662940 h 807720"/>
              <a:gd name="connsiteX19" fmla="*/ 434340 w 434371"/>
              <a:gd name="connsiteY19" fmla="*/ 624840 h 807720"/>
              <a:gd name="connsiteX20" fmla="*/ 403860 w 434371"/>
              <a:gd name="connsiteY20" fmla="*/ 403860 h 807720"/>
              <a:gd name="connsiteX21" fmla="*/ 381000 w 434371"/>
              <a:gd name="connsiteY21" fmla="*/ 327660 h 807720"/>
              <a:gd name="connsiteX22" fmla="*/ 365760 w 434371"/>
              <a:gd name="connsiteY22" fmla="*/ 297180 h 807720"/>
              <a:gd name="connsiteX23" fmla="*/ 358140 w 434371"/>
              <a:gd name="connsiteY23" fmla="*/ 266700 h 807720"/>
              <a:gd name="connsiteX24" fmla="*/ 335280 w 434371"/>
              <a:gd name="connsiteY24" fmla="*/ 182880 h 807720"/>
              <a:gd name="connsiteX25" fmla="*/ 320040 w 434371"/>
              <a:gd name="connsiteY25" fmla="*/ 106680 h 807720"/>
              <a:gd name="connsiteX26" fmla="*/ 304800 w 434371"/>
              <a:gd name="connsiteY26" fmla="*/ 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34371" h="807720">
                <a:moveTo>
                  <a:pt x="60960" y="327660"/>
                </a:moveTo>
                <a:cubicBezTo>
                  <a:pt x="58420" y="373380"/>
                  <a:pt x="57486" y="419218"/>
                  <a:pt x="53340" y="464820"/>
                </a:cubicBezTo>
                <a:cubicBezTo>
                  <a:pt x="52392" y="475250"/>
                  <a:pt x="49845" y="485674"/>
                  <a:pt x="45720" y="495300"/>
                </a:cubicBezTo>
                <a:cubicBezTo>
                  <a:pt x="42112" y="503718"/>
                  <a:pt x="34576" y="509969"/>
                  <a:pt x="30480" y="518160"/>
                </a:cubicBezTo>
                <a:cubicBezTo>
                  <a:pt x="26888" y="525344"/>
                  <a:pt x="27315" y="534337"/>
                  <a:pt x="22860" y="541020"/>
                </a:cubicBezTo>
                <a:cubicBezTo>
                  <a:pt x="16882" y="549986"/>
                  <a:pt x="7620" y="556260"/>
                  <a:pt x="0" y="563880"/>
                </a:cubicBezTo>
                <a:cubicBezTo>
                  <a:pt x="585" y="568558"/>
                  <a:pt x="-3947" y="679970"/>
                  <a:pt x="30480" y="708660"/>
                </a:cubicBezTo>
                <a:cubicBezTo>
                  <a:pt x="39206" y="715932"/>
                  <a:pt x="50800" y="718820"/>
                  <a:pt x="60960" y="723900"/>
                </a:cubicBezTo>
                <a:cubicBezTo>
                  <a:pt x="72205" y="740768"/>
                  <a:pt x="81459" y="757886"/>
                  <a:pt x="99060" y="769620"/>
                </a:cubicBezTo>
                <a:cubicBezTo>
                  <a:pt x="105743" y="774075"/>
                  <a:pt x="114079" y="775498"/>
                  <a:pt x="121920" y="777240"/>
                </a:cubicBezTo>
                <a:cubicBezTo>
                  <a:pt x="137002" y="780592"/>
                  <a:pt x="152439" y="782096"/>
                  <a:pt x="167640" y="784860"/>
                </a:cubicBezTo>
                <a:cubicBezTo>
                  <a:pt x="180383" y="787177"/>
                  <a:pt x="193040" y="789940"/>
                  <a:pt x="205740" y="792480"/>
                </a:cubicBezTo>
                <a:cubicBezTo>
                  <a:pt x="213360" y="797560"/>
                  <a:pt x="219442" y="807720"/>
                  <a:pt x="228600" y="807720"/>
                </a:cubicBezTo>
                <a:cubicBezTo>
                  <a:pt x="267037" y="807720"/>
                  <a:pt x="304986" y="798799"/>
                  <a:pt x="342900" y="792480"/>
                </a:cubicBezTo>
                <a:cubicBezTo>
                  <a:pt x="350823" y="791160"/>
                  <a:pt x="358576" y="788452"/>
                  <a:pt x="365760" y="784860"/>
                </a:cubicBezTo>
                <a:cubicBezTo>
                  <a:pt x="373951" y="780764"/>
                  <a:pt x="381000" y="774700"/>
                  <a:pt x="388620" y="769620"/>
                </a:cubicBezTo>
                <a:cubicBezTo>
                  <a:pt x="393700" y="754380"/>
                  <a:pt x="400710" y="739652"/>
                  <a:pt x="403860" y="723900"/>
                </a:cubicBezTo>
                <a:cubicBezTo>
                  <a:pt x="406400" y="711200"/>
                  <a:pt x="406932" y="697927"/>
                  <a:pt x="411480" y="685800"/>
                </a:cubicBezTo>
                <a:cubicBezTo>
                  <a:pt x="414696" y="677225"/>
                  <a:pt x="421640" y="670560"/>
                  <a:pt x="426720" y="662940"/>
                </a:cubicBezTo>
                <a:cubicBezTo>
                  <a:pt x="429260" y="650240"/>
                  <a:pt x="434838" y="637782"/>
                  <a:pt x="434340" y="624840"/>
                </a:cubicBezTo>
                <a:cubicBezTo>
                  <a:pt x="429251" y="492514"/>
                  <a:pt x="427351" y="497825"/>
                  <a:pt x="403860" y="403860"/>
                </a:cubicBezTo>
                <a:cubicBezTo>
                  <a:pt x="398391" y="381984"/>
                  <a:pt x="390276" y="346212"/>
                  <a:pt x="381000" y="327660"/>
                </a:cubicBezTo>
                <a:cubicBezTo>
                  <a:pt x="375920" y="317500"/>
                  <a:pt x="369748" y="307816"/>
                  <a:pt x="365760" y="297180"/>
                </a:cubicBezTo>
                <a:cubicBezTo>
                  <a:pt x="362083" y="287374"/>
                  <a:pt x="361017" y="276770"/>
                  <a:pt x="358140" y="266700"/>
                </a:cubicBezTo>
                <a:cubicBezTo>
                  <a:pt x="343543" y="215610"/>
                  <a:pt x="353390" y="273431"/>
                  <a:pt x="335280" y="182880"/>
                </a:cubicBezTo>
                <a:cubicBezTo>
                  <a:pt x="330200" y="157480"/>
                  <a:pt x="326322" y="131810"/>
                  <a:pt x="320040" y="106680"/>
                </a:cubicBezTo>
                <a:cubicBezTo>
                  <a:pt x="301104" y="30935"/>
                  <a:pt x="304800" y="66665"/>
                  <a:pt x="30480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24" name="Obrázek 123">
            <a:extLst>
              <a:ext uri="{FF2B5EF4-FFF2-40B4-BE49-F238E27FC236}">
                <a16:creationId xmlns:a16="http://schemas.microsoft.com/office/drawing/2014/main" id="{B6412A64-B48C-47D5-ADCD-AE64E1BC417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7677" b="95475" l="4641" r="93014">
                        <a14:foregroundMark x1="12575" y1="83677" x2="12575" y2="83677"/>
                        <a14:foregroundMark x1="4641" y1="75273" x2="4641" y2="75273"/>
                        <a14:foregroundMark x1="21108" y1="91556" x2="21108" y2="91556"/>
                        <a14:foregroundMark x1="11926" y1="95515" x2="11926" y2="95515"/>
                        <a14:foregroundMark x1="48503" y1="7717" x2="48503" y2="7717"/>
                        <a14:foregroundMark x1="93014" y1="33333" x2="93014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0672" y="5834919"/>
            <a:ext cx="390745" cy="482711"/>
          </a:xfrm>
          <a:prstGeom prst="rect">
            <a:avLst/>
          </a:prstGeom>
          <a:noFill/>
        </p:spPr>
      </p:pic>
      <p:sp>
        <p:nvSpPr>
          <p:cNvPr id="129" name="Stužka: nakloněná nahoru 128">
            <a:extLst>
              <a:ext uri="{FF2B5EF4-FFF2-40B4-BE49-F238E27FC236}">
                <a16:creationId xmlns:a16="http://schemas.microsoft.com/office/drawing/2014/main" id="{B38FAB71-9EE4-47D2-AB67-F96E017BB9E7}"/>
              </a:ext>
            </a:extLst>
          </p:cNvPr>
          <p:cNvSpPr/>
          <p:nvPr/>
        </p:nvSpPr>
        <p:spPr>
          <a:xfrm>
            <a:off x="4355949" y="64145"/>
            <a:ext cx="3527721" cy="289379"/>
          </a:xfrm>
          <a:prstGeom prst="ribbon2">
            <a:avLst>
              <a:gd name="adj1" fmla="val 24567"/>
              <a:gd name="adj2" fmla="val 71781"/>
            </a:avLst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noProof="1">
                <a:latin typeface="Consolas" panose="020B0609020204030204" pitchFamily="49" charset="0"/>
              </a:rPr>
              <a:t>FastFoodFuturePork.csproj</a:t>
            </a:r>
          </a:p>
        </p:txBody>
      </p:sp>
      <p:grpSp>
        <p:nvGrpSpPr>
          <p:cNvPr id="130" name="Skupina 129">
            <a:extLst>
              <a:ext uri="{FF2B5EF4-FFF2-40B4-BE49-F238E27FC236}">
                <a16:creationId xmlns:a16="http://schemas.microsoft.com/office/drawing/2014/main" id="{9F258F2D-BEDC-457E-93D6-A6F0A3D8CB18}"/>
              </a:ext>
            </a:extLst>
          </p:cNvPr>
          <p:cNvGrpSpPr/>
          <p:nvPr/>
        </p:nvGrpSpPr>
        <p:grpSpPr>
          <a:xfrm>
            <a:off x="4491103" y="4852419"/>
            <a:ext cx="1472529" cy="638960"/>
            <a:chOff x="6880446" y="4595796"/>
            <a:chExt cx="1472529" cy="638960"/>
          </a:xfrm>
        </p:grpSpPr>
        <p:sp>
          <p:nvSpPr>
            <p:cNvPr id="131" name="Obdélník: se zakulacenými rohy 130">
              <a:extLst>
                <a:ext uri="{FF2B5EF4-FFF2-40B4-BE49-F238E27FC236}">
                  <a16:creationId xmlns:a16="http://schemas.microsoft.com/office/drawing/2014/main" id="{BCB726E4-B01C-4AD0-A2AE-F55FE2852383}"/>
                </a:ext>
              </a:extLst>
            </p:cNvPr>
            <p:cNvSpPr/>
            <p:nvPr/>
          </p:nvSpPr>
          <p:spPr>
            <a:xfrm>
              <a:off x="7440209" y="4744638"/>
              <a:ext cx="912766" cy="16490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Ins="0" rtlCol="0" anchor="ctr"/>
            <a:lstStyle/>
            <a:p>
              <a:pPr algn="ctr"/>
              <a:r>
                <a:rPr lang="en-US" sz="1100" dirty="0"/>
                <a:t>future </a:t>
              </a:r>
              <a:r>
                <a:rPr lang="en-US" sz="1100" dirty="0">
                  <a:latin typeface="Consolas" panose="020B0609020204030204" pitchFamily="49" charset="0"/>
                </a:rPr>
                <a:t>Corn</a:t>
              </a:r>
            </a:p>
          </p:txBody>
        </p:sp>
        <p:grpSp>
          <p:nvGrpSpPr>
            <p:cNvPr id="132" name="Skupina 131">
              <a:extLst>
                <a:ext uri="{FF2B5EF4-FFF2-40B4-BE49-F238E27FC236}">
                  <a16:creationId xmlns:a16="http://schemas.microsoft.com/office/drawing/2014/main" id="{C4D9D882-F82C-4883-8327-C2ED69087227}"/>
                </a:ext>
              </a:extLst>
            </p:cNvPr>
            <p:cNvGrpSpPr/>
            <p:nvPr/>
          </p:nvGrpSpPr>
          <p:grpSpPr>
            <a:xfrm>
              <a:off x="7040430" y="4659059"/>
              <a:ext cx="565431" cy="575697"/>
              <a:chOff x="8143721" y="4681431"/>
              <a:chExt cx="565431" cy="575697"/>
            </a:xfrm>
          </p:grpSpPr>
          <p:sp>
            <p:nvSpPr>
              <p:cNvPr id="134" name="Svitek: svislý 133">
                <a:extLst>
                  <a:ext uri="{FF2B5EF4-FFF2-40B4-BE49-F238E27FC236}">
                    <a16:creationId xmlns:a16="http://schemas.microsoft.com/office/drawing/2014/main" id="{32B1C31B-89B0-48D9-9F51-14D03D655502}"/>
                  </a:ext>
                </a:extLst>
              </p:cNvPr>
              <p:cNvSpPr/>
              <p:nvPr/>
            </p:nvSpPr>
            <p:spPr>
              <a:xfrm>
                <a:off x="8143721" y="4681431"/>
                <a:ext cx="565431" cy="575697"/>
              </a:xfrm>
              <a:prstGeom prst="verticalScroll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135" name="Obrázek 134">
                <a:extLst>
                  <a:ext uri="{FF2B5EF4-FFF2-40B4-BE49-F238E27FC236}">
                    <a16:creationId xmlns:a16="http://schemas.microsoft.com/office/drawing/2014/main" id="{033EAF0B-E2DE-4D40-8C27-5728B2576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7677" b="95475" l="4641" r="93014">
                            <a14:foregroundMark x1="12575" y1="83677" x2="12575" y2="83677"/>
                            <a14:foregroundMark x1="4641" y1="75273" x2="4641" y2="75273"/>
                            <a14:foregroundMark x1="21108" y1="91556" x2="21108" y2="91556"/>
                            <a14:foregroundMark x1="11926" y1="95515" x2="11926" y2="95515"/>
                            <a14:foregroundMark x1="48503" y1="7717" x2="48503" y2="7717"/>
                            <a14:foregroundMark x1="93014" y1="33333" x2="93014" y2="33333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64986" y="4735973"/>
                <a:ext cx="390745" cy="482711"/>
              </a:xfrm>
              <a:prstGeom prst="rect">
                <a:avLst/>
              </a:prstGeom>
              <a:noFill/>
            </p:spPr>
          </p:pic>
        </p:grpSp>
        <p:sp>
          <p:nvSpPr>
            <p:cNvPr id="133" name="Stužka: nakloněná nahoru 132">
              <a:extLst>
                <a:ext uri="{FF2B5EF4-FFF2-40B4-BE49-F238E27FC236}">
                  <a16:creationId xmlns:a16="http://schemas.microsoft.com/office/drawing/2014/main" id="{1DF5A1F8-69B0-44E0-BBE6-18D68F23684B}"/>
                </a:ext>
              </a:extLst>
            </p:cNvPr>
            <p:cNvSpPr/>
            <p:nvPr/>
          </p:nvSpPr>
          <p:spPr>
            <a:xfrm>
              <a:off x="6880446" y="4595796"/>
              <a:ext cx="1094950" cy="171422"/>
            </a:xfrm>
            <a:prstGeom prst="ribbon2">
              <a:avLst>
                <a:gd name="adj1" fmla="val 16667"/>
                <a:gd name="adj2" fmla="val 7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Completed</a:t>
              </a:r>
            </a:p>
          </p:txBody>
        </p:sp>
      </p:grpSp>
      <p:sp>
        <p:nvSpPr>
          <p:cNvPr id="28" name="Volný tvar: obrazec 27">
            <a:extLst>
              <a:ext uri="{FF2B5EF4-FFF2-40B4-BE49-F238E27FC236}">
                <a16:creationId xmlns:a16="http://schemas.microsoft.com/office/drawing/2014/main" id="{AA18D3B0-36D5-4D9F-B90A-07335C6D67DD}"/>
              </a:ext>
            </a:extLst>
          </p:cNvPr>
          <p:cNvSpPr/>
          <p:nvPr/>
        </p:nvSpPr>
        <p:spPr>
          <a:xfrm>
            <a:off x="4853421" y="4266330"/>
            <a:ext cx="373899" cy="968610"/>
          </a:xfrm>
          <a:custGeom>
            <a:avLst/>
            <a:gdLst>
              <a:gd name="connsiteX0" fmla="*/ 84339 w 373899"/>
              <a:gd name="connsiteY0" fmla="*/ 968610 h 968610"/>
              <a:gd name="connsiteX1" fmla="*/ 53859 w 373899"/>
              <a:gd name="connsiteY1" fmla="*/ 900030 h 968610"/>
              <a:gd name="connsiteX2" fmla="*/ 23379 w 373899"/>
              <a:gd name="connsiteY2" fmla="*/ 854310 h 968610"/>
              <a:gd name="connsiteX3" fmla="*/ 8139 w 373899"/>
              <a:gd name="connsiteY3" fmla="*/ 808590 h 968610"/>
              <a:gd name="connsiteX4" fmla="*/ 8139 w 373899"/>
              <a:gd name="connsiteY4" fmla="*/ 679050 h 968610"/>
              <a:gd name="connsiteX5" fmla="*/ 61479 w 373899"/>
              <a:gd name="connsiteY5" fmla="*/ 587610 h 968610"/>
              <a:gd name="connsiteX6" fmla="*/ 84339 w 373899"/>
              <a:gd name="connsiteY6" fmla="*/ 564750 h 968610"/>
              <a:gd name="connsiteX7" fmla="*/ 107199 w 373899"/>
              <a:gd name="connsiteY7" fmla="*/ 511410 h 968610"/>
              <a:gd name="connsiteX8" fmla="*/ 122439 w 373899"/>
              <a:gd name="connsiteY8" fmla="*/ 480930 h 968610"/>
              <a:gd name="connsiteX9" fmla="*/ 145299 w 373899"/>
              <a:gd name="connsiteY9" fmla="*/ 427590 h 968610"/>
              <a:gd name="connsiteX10" fmla="*/ 130059 w 373899"/>
              <a:gd name="connsiteY10" fmla="*/ 282810 h 968610"/>
              <a:gd name="connsiteX11" fmla="*/ 122439 w 373899"/>
              <a:gd name="connsiteY11" fmla="*/ 229470 h 968610"/>
              <a:gd name="connsiteX12" fmla="*/ 114819 w 373899"/>
              <a:gd name="connsiteY12" fmla="*/ 206610 h 968610"/>
              <a:gd name="connsiteX13" fmla="*/ 99579 w 373899"/>
              <a:gd name="connsiteY13" fmla="*/ 138030 h 968610"/>
              <a:gd name="connsiteX14" fmla="*/ 107199 w 373899"/>
              <a:gd name="connsiteY14" fmla="*/ 77070 h 968610"/>
              <a:gd name="connsiteX15" fmla="*/ 175779 w 373899"/>
              <a:gd name="connsiteY15" fmla="*/ 38970 h 968610"/>
              <a:gd name="connsiteX16" fmla="*/ 191019 w 373899"/>
              <a:gd name="connsiteY16" fmla="*/ 16110 h 968610"/>
              <a:gd name="connsiteX17" fmla="*/ 221499 w 373899"/>
              <a:gd name="connsiteY17" fmla="*/ 8490 h 968610"/>
              <a:gd name="connsiteX18" fmla="*/ 373899 w 373899"/>
              <a:gd name="connsiteY18" fmla="*/ 870 h 96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3899" h="968610">
                <a:moveTo>
                  <a:pt x="84339" y="968610"/>
                </a:moveTo>
                <a:cubicBezTo>
                  <a:pt x="75167" y="945681"/>
                  <a:pt x="66673" y="921387"/>
                  <a:pt x="53859" y="900030"/>
                </a:cubicBezTo>
                <a:cubicBezTo>
                  <a:pt x="44435" y="884324"/>
                  <a:pt x="29171" y="871686"/>
                  <a:pt x="23379" y="854310"/>
                </a:cubicBezTo>
                <a:lnTo>
                  <a:pt x="8139" y="808590"/>
                </a:lnTo>
                <a:cubicBezTo>
                  <a:pt x="1988" y="759380"/>
                  <a:pt x="-6596" y="729151"/>
                  <a:pt x="8139" y="679050"/>
                </a:cubicBezTo>
                <a:cubicBezTo>
                  <a:pt x="16760" y="649739"/>
                  <a:pt x="40383" y="612223"/>
                  <a:pt x="61479" y="587610"/>
                </a:cubicBezTo>
                <a:cubicBezTo>
                  <a:pt x="68492" y="579428"/>
                  <a:pt x="78075" y="573519"/>
                  <a:pt x="84339" y="564750"/>
                </a:cubicBezTo>
                <a:cubicBezTo>
                  <a:pt x="102391" y="539478"/>
                  <a:pt x="96539" y="536284"/>
                  <a:pt x="107199" y="511410"/>
                </a:cubicBezTo>
                <a:cubicBezTo>
                  <a:pt x="111674" y="500969"/>
                  <a:pt x="118451" y="491566"/>
                  <a:pt x="122439" y="480930"/>
                </a:cubicBezTo>
                <a:cubicBezTo>
                  <a:pt x="143527" y="424695"/>
                  <a:pt x="114415" y="473917"/>
                  <a:pt x="145299" y="427590"/>
                </a:cubicBezTo>
                <a:cubicBezTo>
                  <a:pt x="140219" y="379330"/>
                  <a:pt x="135621" y="331017"/>
                  <a:pt x="130059" y="282810"/>
                </a:cubicBezTo>
                <a:cubicBezTo>
                  <a:pt x="128000" y="264968"/>
                  <a:pt x="125961" y="247082"/>
                  <a:pt x="122439" y="229470"/>
                </a:cubicBezTo>
                <a:cubicBezTo>
                  <a:pt x="120864" y="221594"/>
                  <a:pt x="117026" y="214333"/>
                  <a:pt x="114819" y="206610"/>
                </a:cubicBezTo>
                <a:cubicBezTo>
                  <a:pt x="107645" y="181501"/>
                  <a:pt x="104817" y="164219"/>
                  <a:pt x="99579" y="138030"/>
                </a:cubicBezTo>
                <a:cubicBezTo>
                  <a:pt x="102119" y="117710"/>
                  <a:pt x="96881" y="94759"/>
                  <a:pt x="107199" y="77070"/>
                </a:cubicBezTo>
                <a:cubicBezTo>
                  <a:pt x="119848" y="55386"/>
                  <a:pt x="152976" y="46571"/>
                  <a:pt x="175779" y="38970"/>
                </a:cubicBezTo>
                <a:cubicBezTo>
                  <a:pt x="180859" y="31350"/>
                  <a:pt x="183399" y="21190"/>
                  <a:pt x="191019" y="16110"/>
                </a:cubicBezTo>
                <a:cubicBezTo>
                  <a:pt x="199733" y="10301"/>
                  <a:pt x="211195" y="10363"/>
                  <a:pt x="221499" y="8490"/>
                </a:cubicBezTo>
                <a:cubicBezTo>
                  <a:pt x="289093" y="-3800"/>
                  <a:pt x="290770" y="870"/>
                  <a:pt x="373899" y="870"/>
                </a:cubicBezTo>
              </a:path>
            </a:pathLst>
          </a:custGeom>
          <a:ln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3" name="Svitek: vodorovný 102">
            <a:extLst>
              <a:ext uri="{FF2B5EF4-FFF2-40B4-BE49-F238E27FC236}">
                <a16:creationId xmlns:a16="http://schemas.microsoft.com/office/drawing/2014/main" id="{C38DAD11-5475-4D08-B272-C2506000D47F}"/>
              </a:ext>
            </a:extLst>
          </p:cNvPr>
          <p:cNvSpPr/>
          <p:nvPr/>
        </p:nvSpPr>
        <p:spPr>
          <a:xfrm>
            <a:off x="4903274" y="4559519"/>
            <a:ext cx="1406085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feeding pigs</a:t>
            </a:r>
            <a:endParaRPr lang="cs-CZ" sz="1000" dirty="0"/>
          </a:p>
        </p:txBody>
      </p:sp>
      <p:sp>
        <p:nvSpPr>
          <p:cNvPr id="159" name="Stužka: nakloněná nahoru 158">
            <a:extLst>
              <a:ext uri="{FF2B5EF4-FFF2-40B4-BE49-F238E27FC236}">
                <a16:creationId xmlns:a16="http://schemas.microsoft.com/office/drawing/2014/main" id="{3BAC02F0-31F6-4656-830B-4495A1C1BD61}"/>
              </a:ext>
            </a:extLst>
          </p:cNvPr>
          <p:cNvSpPr/>
          <p:nvPr/>
        </p:nvSpPr>
        <p:spPr>
          <a:xfrm>
            <a:off x="8381121" y="1268525"/>
            <a:ext cx="1094950" cy="171422"/>
          </a:xfrm>
          <a:prstGeom prst="ribbon2">
            <a:avLst>
              <a:gd name="adj1" fmla="val 16667"/>
              <a:gd name="adj2" fmla="val 75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Completed</a:t>
            </a:r>
          </a:p>
        </p:txBody>
      </p:sp>
      <p:sp>
        <p:nvSpPr>
          <p:cNvPr id="106" name="Svitek: vodorovný 105">
            <a:extLst>
              <a:ext uri="{FF2B5EF4-FFF2-40B4-BE49-F238E27FC236}">
                <a16:creationId xmlns:a16="http://schemas.microsoft.com/office/drawing/2014/main" id="{27F9A3EB-2807-44AE-9A07-51948F5E9B51}"/>
              </a:ext>
            </a:extLst>
          </p:cNvPr>
          <p:cNvSpPr/>
          <p:nvPr/>
        </p:nvSpPr>
        <p:spPr>
          <a:xfrm>
            <a:off x="9548561" y="972811"/>
            <a:ext cx="852842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cooking</a:t>
            </a:r>
            <a:endParaRPr lang="cs-CZ" sz="1000" dirty="0"/>
          </a:p>
        </p:txBody>
      </p:sp>
      <p:sp>
        <p:nvSpPr>
          <p:cNvPr id="166" name="Obdélník: se zakulacenými rohy 165">
            <a:extLst>
              <a:ext uri="{FF2B5EF4-FFF2-40B4-BE49-F238E27FC236}">
                <a16:creationId xmlns:a16="http://schemas.microsoft.com/office/drawing/2014/main" id="{A2341157-8D83-45F1-99F3-DD296CF95F2A}"/>
              </a:ext>
            </a:extLst>
          </p:cNvPr>
          <p:cNvSpPr/>
          <p:nvPr/>
        </p:nvSpPr>
        <p:spPr>
          <a:xfrm>
            <a:off x="2586705" y="5826856"/>
            <a:ext cx="1315858" cy="13804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cs-CZ" sz="900" noProof="1">
                <a:latin typeface="Consolas" panose="020B0609020204030204" pitchFamily="49" charset="0"/>
              </a:rPr>
              <a:t>Task.FromResult&lt;&gt;()</a:t>
            </a:r>
          </a:p>
        </p:txBody>
      </p:sp>
      <p:cxnSp>
        <p:nvCxnSpPr>
          <p:cNvPr id="77" name="Přímá spojnice se šipkou 76">
            <a:extLst>
              <a:ext uri="{FF2B5EF4-FFF2-40B4-BE49-F238E27FC236}">
                <a16:creationId xmlns:a16="http://schemas.microsoft.com/office/drawing/2014/main" id="{EDD12D3A-1E4E-4BDD-B336-B3803B7FB975}"/>
              </a:ext>
            </a:extLst>
          </p:cNvPr>
          <p:cNvCxnSpPr>
            <a:cxnSpLocks/>
          </p:cNvCxnSpPr>
          <p:nvPr/>
        </p:nvCxnSpPr>
        <p:spPr>
          <a:xfrm>
            <a:off x="3023948" y="3379449"/>
            <a:ext cx="26138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bdélník: se zakulacenými rohy 83">
            <a:extLst>
              <a:ext uri="{FF2B5EF4-FFF2-40B4-BE49-F238E27FC236}">
                <a16:creationId xmlns:a16="http://schemas.microsoft.com/office/drawing/2014/main" id="{C7066E02-7715-4D6B-BFE3-28D294018749}"/>
              </a:ext>
            </a:extLst>
          </p:cNvPr>
          <p:cNvSpPr/>
          <p:nvPr/>
        </p:nvSpPr>
        <p:spPr>
          <a:xfrm>
            <a:off x="2992937" y="3092573"/>
            <a:ext cx="982938" cy="199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Ins="0" rtlCol="0" anchor="ctr"/>
          <a:lstStyle/>
          <a:p>
            <a:pPr algn="ctr"/>
            <a:r>
              <a:rPr lang="en-US" sz="1100" noProof="1"/>
              <a:t>future </a:t>
            </a:r>
            <a:r>
              <a:rPr lang="en-US" sz="1100" noProof="1">
                <a:latin typeface="Consolas" panose="020B0609020204030204" pitchFamily="49" charset="0"/>
              </a:rPr>
              <a:t>Pork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A5F33248-9C8A-4D87-BF1B-E6DFB9AB29CE}"/>
              </a:ext>
            </a:extLst>
          </p:cNvPr>
          <p:cNvGrpSpPr/>
          <p:nvPr/>
        </p:nvGrpSpPr>
        <p:grpSpPr>
          <a:xfrm>
            <a:off x="2635902" y="3014616"/>
            <a:ext cx="565431" cy="575697"/>
            <a:chOff x="3605687" y="1747242"/>
            <a:chExt cx="565431" cy="575697"/>
          </a:xfrm>
        </p:grpSpPr>
        <p:sp>
          <p:nvSpPr>
            <p:cNvPr id="69" name="Svitek: svislý 68">
              <a:extLst>
                <a:ext uri="{FF2B5EF4-FFF2-40B4-BE49-F238E27FC236}">
                  <a16:creationId xmlns:a16="http://schemas.microsoft.com/office/drawing/2014/main" id="{8769ABB7-27D6-4CFF-AD00-564F5EB0A3F2}"/>
                </a:ext>
              </a:extLst>
            </p:cNvPr>
            <p:cNvSpPr/>
            <p:nvPr/>
          </p:nvSpPr>
          <p:spPr>
            <a:xfrm>
              <a:off x="3605687" y="1747242"/>
              <a:ext cx="565431" cy="575697"/>
            </a:xfrm>
            <a:prstGeom prst="vertic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0" name="Obrázek 69">
              <a:extLst>
                <a:ext uri="{FF2B5EF4-FFF2-40B4-BE49-F238E27FC236}">
                  <a16:creationId xmlns:a16="http://schemas.microsoft.com/office/drawing/2014/main" id="{74FC527E-6F0A-4215-8F51-F435F4057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69" b="90231" l="7435" r="90520">
                          <a14:foregroundMark x1="8550" y1="46530" x2="8550" y2="46530"/>
                          <a14:foregroundMark x1="90892" y1="41645" x2="90892" y2="41645"/>
                          <a14:foregroundMark x1="57621" y1="90488" x2="57621" y2="90488"/>
                          <a14:foregroundMark x1="7435" y1="44473" x2="7435" y2="4447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63706" y="1876985"/>
              <a:ext cx="459670" cy="332363"/>
            </a:xfrm>
            <a:prstGeom prst="rect">
              <a:avLst/>
            </a:prstGeom>
          </p:spPr>
        </p:pic>
      </p:grpSp>
      <p:sp>
        <p:nvSpPr>
          <p:cNvPr id="108" name="Obdélník: se zakulacenými rohy 107">
            <a:extLst>
              <a:ext uri="{FF2B5EF4-FFF2-40B4-BE49-F238E27FC236}">
                <a16:creationId xmlns:a16="http://schemas.microsoft.com/office/drawing/2014/main" id="{3CB586A1-437E-487C-BF12-FE29BE4B238B}"/>
              </a:ext>
            </a:extLst>
          </p:cNvPr>
          <p:cNvSpPr/>
          <p:nvPr/>
        </p:nvSpPr>
        <p:spPr>
          <a:xfrm>
            <a:off x="2772785" y="3479746"/>
            <a:ext cx="609007" cy="185893"/>
          </a:xfrm>
          <a:prstGeom prst="roundRect">
            <a:avLst/>
          </a:prstGeom>
          <a:solidFill>
            <a:srgbClr val="FF505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100" dirty="0"/>
              <a:t>promise</a:t>
            </a:r>
          </a:p>
        </p:txBody>
      </p:sp>
      <p:sp>
        <p:nvSpPr>
          <p:cNvPr id="173" name="Obdélník: se zakulacenými rohy 172">
            <a:extLst>
              <a:ext uri="{FF2B5EF4-FFF2-40B4-BE49-F238E27FC236}">
                <a16:creationId xmlns:a16="http://schemas.microsoft.com/office/drawing/2014/main" id="{F249214D-7AEC-4818-BB25-E94065C6FB5B}"/>
              </a:ext>
            </a:extLst>
          </p:cNvPr>
          <p:cNvSpPr/>
          <p:nvPr/>
        </p:nvSpPr>
        <p:spPr>
          <a:xfrm>
            <a:off x="6552305" y="3479746"/>
            <a:ext cx="609007" cy="185893"/>
          </a:xfrm>
          <a:prstGeom prst="roundRect">
            <a:avLst/>
          </a:prstGeom>
          <a:solidFill>
            <a:srgbClr val="FF505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100" dirty="0"/>
              <a:t>promise</a:t>
            </a:r>
          </a:p>
        </p:txBody>
      </p:sp>
      <p:sp>
        <p:nvSpPr>
          <p:cNvPr id="177" name="Stužka: nakloněná nahoru 176">
            <a:extLst>
              <a:ext uri="{FF2B5EF4-FFF2-40B4-BE49-F238E27FC236}">
                <a16:creationId xmlns:a16="http://schemas.microsoft.com/office/drawing/2014/main" id="{8967C64E-0BD2-42C7-BDC5-D247339CC4AA}"/>
              </a:ext>
            </a:extLst>
          </p:cNvPr>
          <p:cNvSpPr/>
          <p:nvPr/>
        </p:nvSpPr>
        <p:spPr>
          <a:xfrm>
            <a:off x="6327873" y="2970396"/>
            <a:ext cx="1094950" cy="171422"/>
          </a:xfrm>
          <a:prstGeom prst="ribbon2">
            <a:avLst>
              <a:gd name="adj1" fmla="val 16667"/>
              <a:gd name="adj2" fmla="val 75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Completed</a:t>
            </a:r>
          </a:p>
        </p:txBody>
      </p:sp>
      <p:sp>
        <p:nvSpPr>
          <p:cNvPr id="180" name="Volný tvar: obrazec 179">
            <a:extLst>
              <a:ext uri="{FF2B5EF4-FFF2-40B4-BE49-F238E27FC236}">
                <a16:creationId xmlns:a16="http://schemas.microsoft.com/office/drawing/2014/main" id="{CF600D1C-D87A-43C6-800D-5D49E69AB899}"/>
              </a:ext>
            </a:extLst>
          </p:cNvPr>
          <p:cNvSpPr/>
          <p:nvPr/>
        </p:nvSpPr>
        <p:spPr>
          <a:xfrm>
            <a:off x="6713220" y="3345180"/>
            <a:ext cx="472440" cy="213360"/>
          </a:xfrm>
          <a:custGeom>
            <a:avLst/>
            <a:gdLst>
              <a:gd name="connsiteX0" fmla="*/ 358140 w 472440"/>
              <a:gd name="connsiteY0" fmla="*/ 213360 h 213360"/>
              <a:gd name="connsiteX1" fmla="*/ 426720 w 472440"/>
              <a:gd name="connsiteY1" fmla="*/ 198120 h 213360"/>
              <a:gd name="connsiteX2" fmla="*/ 449580 w 472440"/>
              <a:gd name="connsiteY2" fmla="*/ 190500 h 213360"/>
              <a:gd name="connsiteX3" fmla="*/ 464820 w 472440"/>
              <a:gd name="connsiteY3" fmla="*/ 144780 h 213360"/>
              <a:gd name="connsiteX4" fmla="*/ 472440 w 472440"/>
              <a:gd name="connsiteY4" fmla="*/ 121920 h 213360"/>
              <a:gd name="connsiteX5" fmla="*/ 464820 w 472440"/>
              <a:gd name="connsiteY5" fmla="*/ 76200 h 213360"/>
              <a:gd name="connsiteX6" fmla="*/ 419100 w 472440"/>
              <a:gd name="connsiteY6" fmla="*/ 45720 h 213360"/>
              <a:gd name="connsiteX7" fmla="*/ 388620 w 472440"/>
              <a:gd name="connsiteY7" fmla="*/ 30480 h 213360"/>
              <a:gd name="connsiteX8" fmla="*/ 365760 w 472440"/>
              <a:gd name="connsiteY8" fmla="*/ 15240 h 213360"/>
              <a:gd name="connsiteX9" fmla="*/ 342900 w 472440"/>
              <a:gd name="connsiteY9" fmla="*/ 7620 h 213360"/>
              <a:gd name="connsiteX10" fmla="*/ 0 w 472440"/>
              <a:gd name="connsiteY10" fmla="*/ 0 h 21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2440" h="213360">
                <a:moveTo>
                  <a:pt x="358140" y="213360"/>
                </a:moveTo>
                <a:cubicBezTo>
                  <a:pt x="381000" y="208280"/>
                  <a:pt x="404002" y="203800"/>
                  <a:pt x="426720" y="198120"/>
                </a:cubicBezTo>
                <a:cubicBezTo>
                  <a:pt x="434512" y="196172"/>
                  <a:pt x="444911" y="197036"/>
                  <a:pt x="449580" y="190500"/>
                </a:cubicBezTo>
                <a:cubicBezTo>
                  <a:pt x="458917" y="177428"/>
                  <a:pt x="459740" y="160020"/>
                  <a:pt x="464820" y="144780"/>
                </a:cubicBezTo>
                <a:lnTo>
                  <a:pt x="472440" y="121920"/>
                </a:lnTo>
                <a:cubicBezTo>
                  <a:pt x="469900" y="106680"/>
                  <a:pt x="473680" y="88857"/>
                  <a:pt x="464820" y="76200"/>
                </a:cubicBezTo>
                <a:cubicBezTo>
                  <a:pt x="454316" y="61195"/>
                  <a:pt x="435483" y="53911"/>
                  <a:pt x="419100" y="45720"/>
                </a:cubicBezTo>
                <a:cubicBezTo>
                  <a:pt x="408940" y="40640"/>
                  <a:pt x="398483" y="36116"/>
                  <a:pt x="388620" y="30480"/>
                </a:cubicBezTo>
                <a:cubicBezTo>
                  <a:pt x="380669" y="25936"/>
                  <a:pt x="373951" y="19336"/>
                  <a:pt x="365760" y="15240"/>
                </a:cubicBezTo>
                <a:cubicBezTo>
                  <a:pt x="358576" y="11648"/>
                  <a:pt x="350925" y="7961"/>
                  <a:pt x="342900" y="7620"/>
                </a:cubicBezTo>
                <a:cubicBezTo>
                  <a:pt x="228675" y="2759"/>
                  <a:pt x="114328" y="0"/>
                  <a:pt x="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3" name="Obdélník: se zakulacenými rohy 182">
            <a:extLst>
              <a:ext uri="{FF2B5EF4-FFF2-40B4-BE49-F238E27FC236}">
                <a16:creationId xmlns:a16="http://schemas.microsoft.com/office/drawing/2014/main" id="{1581482C-95A2-4327-B21E-40E7081558AC}"/>
              </a:ext>
            </a:extLst>
          </p:cNvPr>
          <p:cNvSpPr/>
          <p:nvPr/>
        </p:nvSpPr>
        <p:spPr>
          <a:xfrm>
            <a:off x="2878662" y="1816918"/>
            <a:ext cx="609007" cy="185893"/>
          </a:xfrm>
          <a:prstGeom prst="roundRect">
            <a:avLst/>
          </a:prstGeom>
          <a:solidFill>
            <a:srgbClr val="FF505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100" dirty="0"/>
              <a:t>promise</a:t>
            </a:r>
          </a:p>
        </p:txBody>
      </p:sp>
      <p:sp>
        <p:nvSpPr>
          <p:cNvPr id="184" name="Volný tvar: obrazec 183">
            <a:extLst>
              <a:ext uri="{FF2B5EF4-FFF2-40B4-BE49-F238E27FC236}">
                <a16:creationId xmlns:a16="http://schemas.microsoft.com/office/drawing/2014/main" id="{EC4B14E2-12AD-4ABD-B7B2-CC2AE82A6B6E}"/>
              </a:ext>
            </a:extLst>
          </p:cNvPr>
          <p:cNvSpPr/>
          <p:nvPr/>
        </p:nvSpPr>
        <p:spPr>
          <a:xfrm>
            <a:off x="6309360" y="3672840"/>
            <a:ext cx="397035" cy="510540"/>
          </a:xfrm>
          <a:custGeom>
            <a:avLst/>
            <a:gdLst>
              <a:gd name="connsiteX0" fmla="*/ 0 w 397035"/>
              <a:gd name="connsiteY0" fmla="*/ 510540 h 510540"/>
              <a:gd name="connsiteX1" fmla="*/ 22860 w 397035"/>
              <a:gd name="connsiteY1" fmla="*/ 388620 h 510540"/>
              <a:gd name="connsiteX2" fmla="*/ 30480 w 397035"/>
              <a:gd name="connsiteY2" fmla="*/ 365760 h 510540"/>
              <a:gd name="connsiteX3" fmla="*/ 53340 w 397035"/>
              <a:gd name="connsiteY3" fmla="*/ 358140 h 510540"/>
              <a:gd name="connsiteX4" fmla="*/ 106680 w 397035"/>
              <a:gd name="connsiteY4" fmla="*/ 327660 h 510540"/>
              <a:gd name="connsiteX5" fmla="*/ 152400 w 397035"/>
              <a:gd name="connsiteY5" fmla="*/ 312420 h 510540"/>
              <a:gd name="connsiteX6" fmla="*/ 175260 w 397035"/>
              <a:gd name="connsiteY6" fmla="*/ 304800 h 510540"/>
              <a:gd name="connsiteX7" fmla="*/ 205740 w 397035"/>
              <a:gd name="connsiteY7" fmla="*/ 297180 h 510540"/>
              <a:gd name="connsiteX8" fmla="*/ 274320 w 397035"/>
              <a:gd name="connsiteY8" fmla="*/ 274320 h 510540"/>
              <a:gd name="connsiteX9" fmla="*/ 297180 w 397035"/>
              <a:gd name="connsiteY9" fmla="*/ 266700 h 510540"/>
              <a:gd name="connsiteX10" fmla="*/ 342900 w 397035"/>
              <a:gd name="connsiteY10" fmla="*/ 236220 h 510540"/>
              <a:gd name="connsiteX11" fmla="*/ 358140 w 397035"/>
              <a:gd name="connsiteY11" fmla="*/ 205740 h 510540"/>
              <a:gd name="connsiteX12" fmla="*/ 373380 w 397035"/>
              <a:gd name="connsiteY12" fmla="*/ 182880 h 510540"/>
              <a:gd name="connsiteX13" fmla="*/ 381000 w 397035"/>
              <a:gd name="connsiteY13" fmla="*/ 152400 h 510540"/>
              <a:gd name="connsiteX14" fmla="*/ 396240 w 397035"/>
              <a:gd name="connsiteY14" fmla="*/ 91440 h 510540"/>
              <a:gd name="connsiteX15" fmla="*/ 396240 w 397035"/>
              <a:gd name="connsiteY15" fmla="*/ 0 h 51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7035" h="510540">
                <a:moveTo>
                  <a:pt x="0" y="510540"/>
                </a:moveTo>
                <a:cubicBezTo>
                  <a:pt x="9911" y="401519"/>
                  <a:pt x="-3313" y="458414"/>
                  <a:pt x="22860" y="388620"/>
                </a:cubicBezTo>
                <a:cubicBezTo>
                  <a:pt x="25680" y="381099"/>
                  <a:pt x="24800" y="371440"/>
                  <a:pt x="30480" y="365760"/>
                </a:cubicBezTo>
                <a:cubicBezTo>
                  <a:pt x="36160" y="360080"/>
                  <a:pt x="46156" y="361732"/>
                  <a:pt x="53340" y="358140"/>
                </a:cubicBezTo>
                <a:cubicBezTo>
                  <a:pt x="108326" y="330647"/>
                  <a:pt x="39884" y="354378"/>
                  <a:pt x="106680" y="327660"/>
                </a:cubicBezTo>
                <a:cubicBezTo>
                  <a:pt x="121595" y="321694"/>
                  <a:pt x="137160" y="317500"/>
                  <a:pt x="152400" y="312420"/>
                </a:cubicBezTo>
                <a:cubicBezTo>
                  <a:pt x="160020" y="309880"/>
                  <a:pt x="167468" y="306748"/>
                  <a:pt x="175260" y="304800"/>
                </a:cubicBezTo>
                <a:cubicBezTo>
                  <a:pt x="185420" y="302260"/>
                  <a:pt x="195730" y="300260"/>
                  <a:pt x="205740" y="297180"/>
                </a:cubicBezTo>
                <a:cubicBezTo>
                  <a:pt x="228771" y="290094"/>
                  <a:pt x="251460" y="281940"/>
                  <a:pt x="274320" y="274320"/>
                </a:cubicBezTo>
                <a:cubicBezTo>
                  <a:pt x="281940" y="271780"/>
                  <a:pt x="290497" y="271155"/>
                  <a:pt x="297180" y="266700"/>
                </a:cubicBezTo>
                <a:lnTo>
                  <a:pt x="342900" y="236220"/>
                </a:lnTo>
                <a:cubicBezTo>
                  <a:pt x="347980" y="226060"/>
                  <a:pt x="352504" y="215603"/>
                  <a:pt x="358140" y="205740"/>
                </a:cubicBezTo>
                <a:cubicBezTo>
                  <a:pt x="362684" y="197789"/>
                  <a:pt x="369772" y="191298"/>
                  <a:pt x="373380" y="182880"/>
                </a:cubicBezTo>
                <a:cubicBezTo>
                  <a:pt x="377505" y="173254"/>
                  <a:pt x="378123" y="162470"/>
                  <a:pt x="381000" y="152400"/>
                </a:cubicBezTo>
                <a:cubicBezTo>
                  <a:pt x="388081" y="127618"/>
                  <a:pt x="394519" y="120703"/>
                  <a:pt x="396240" y="91440"/>
                </a:cubicBezTo>
                <a:cubicBezTo>
                  <a:pt x="398030" y="61013"/>
                  <a:pt x="396240" y="30480"/>
                  <a:pt x="39624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25" name="Obrázek 124">
            <a:extLst>
              <a:ext uri="{FF2B5EF4-FFF2-40B4-BE49-F238E27FC236}">
                <a16:creationId xmlns:a16="http://schemas.microsoft.com/office/drawing/2014/main" id="{7D23C365-5E6F-4D1A-A968-70B6FC0321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69" b="90231" l="7435" r="90520">
                        <a14:foregroundMark x1="8550" y1="46530" x2="8550" y2="46530"/>
                        <a14:foregroundMark x1="90892" y1="41645" x2="90892" y2="41645"/>
                        <a14:foregroundMark x1="57621" y1="90488" x2="57621" y2="90488"/>
                        <a14:foregroundMark x1="7435" y1="44473" x2="7435" y2="444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0146" y="3822660"/>
            <a:ext cx="459670" cy="332363"/>
          </a:xfrm>
          <a:prstGeom prst="rect">
            <a:avLst/>
          </a:prstGeom>
        </p:spPr>
      </p:pic>
      <p:sp>
        <p:nvSpPr>
          <p:cNvPr id="167" name="Obdélník: se zakulacenými rohy 166">
            <a:extLst>
              <a:ext uri="{FF2B5EF4-FFF2-40B4-BE49-F238E27FC236}">
                <a16:creationId xmlns:a16="http://schemas.microsoft.com/office/drawing/2014/main" id="{FFCA8421-1947-4C5C-9FB9-50CEDAB2C156}"/>
              </a:ext>
            </a:extLst>
          </p:cNvPr>
          <p:cNvSpPr/>
          <p:nvPr/>
        </p:nvSpPr>
        <p:spPr>
          <a:xfrm>
            <a:off x="6647812" y="3837517"/>
            <a:ext cx="847743" cy="1648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cs-CZ" sz="900" noProof="1">
                <a:latin typeface="Consolas" panose="020B0609020204030204" pitchFamily="49" charset="0"/>
              </a:rPr>
              <a:t>.SetResult()</a:t>
            </a:r>
          </a:p>
        </p:txBody>
      </p:sp>
      <p:grpSp>
        <p:nvGrpSpPr>
          <p:cNvPr id="185" name="Skupina 184">
            <a:extLst>
              <a:ext uri="{FF2B5EF4-FFF2-40B4-BE49-F238E27FC236}">
                <a16:creationId xmlns:a16="http://schemas.microsoft.com/office/drawing/2014/main" id="{099D2C4E-B837-4AEF-B1E8-BCF052C8DD71}"/>
              </a:ext>
            </a:extLst>
          </p:cNvPr>
          <p:cNvGrpSpPr/>
          <p:nvPr/>
        </p:nvGrpSpPr>
        <p:grpSpPr>
          <a:xfrm>
            <a:off x="5584842" y="3014616"/>
            <a:ext cx="565431" cy="575697"/>
            <a:chOff x="3605687" y="1747242"/>
            <a:chExt cx="565431" cy="575697"/>
          </a:xfrm>
        </p:grpSpPr>
        <p:sp>
          <p:nvSpPr>
            <p:cNvPr id="186" name="Svitek: svislý 185">
              <a:extLst>
                <a:ext uri="{FF2B5EF4-FFF2-40B4-BE49-F238E27FC236}">
                  <a16:creationId xmlns:a16="http://schemas.microsoft.com/office/drawing/2014/main" id="{7F76ED7F-3D03-4685-8BB7-BEF13A066048}"/>
                </a:ext>
              </a:extLst>
            </p:cNvPr>
            <p:cNvSpPr/>
            <p:nvPr/>
          </p:nvSpPr>
          <p:spPr>
            <a:xfrm>
              <a:off x="3605687" y="1747242"/>
              <a:ext cx="565431" cy="575697"/>
            </a:xfrm>
            <a:prstGeom prst="vertic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87" name="Obrázek 186">
              <a:extLst>
                <a:ext uri="{FF2B5EF4-FFF2-40B4-BE49-F238E27FC236}">
                  <a16:creationId xmlns:a16="http://schemas.microsoft.com/office/drawing/2014/main" id="{D536C601-ED2C-4F05-8DC3-7F3D71E38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69" b="90231" l="7435" r="90520">
                          <a14:foregroundMark x1="8550" y1="46530" x2="8550" y2="46530"/>
                          <a14:foregroundMark x1="90892" y1="41645" x2="90892" y2="41645"/>
                          <a14:foregroundMark x1="57621" y1="90488" x2="57621" y2="90488"/>
                          <a14:foregroundMark x1="7435" y1="44473" x2="7435" y2="4447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63706" y="1876985"/>
              <a:ext cx="459670" cy="332363"/>
            </a:xfrm>
            <a:prstGeom prst="rect">
              <a:avLst/>
            </a:prstGeom>
          </p:spPr>
        </p:pic>
      </p:grpSp>
      <p:cxnSp>
        <p:nvCxnSpPr>
          <p:cNvPr id="189" name="Přímá spojnice se šipkou 188">
            <a:extLst>
              <a:ext uri="{FF2B5EF4-FFF2-40B4-BE49-F238E27FC236}">
                <a16:creationId xmlns:a16="http://schemas.microsoft.com/office/drawing/2014/main" id="{F02E88BC-A75A-43E7-8CBE-5A999DB6F66C}"/>
              </a:ext>
            </a:extLst>
          </p:cNvPr>
          <p:cNvCxnSpPr>
            <a:cxnSpLocks/>
          </p:cNvCxnSpPr>
          <p:nvPr/>
        </p:nvCxnSpPr>
        <p:spPr>
          <a:xfrm>
            <a:off x="6096000" y="3379449"/>
            <a:ext cx="3727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Volný tvar: obrazec 197">
            <a:extLst>
              <a:ext uri="{FF2B5EF4-FFF2-40B4-BE49-F238E27FC236}">
                <a16:creationId xmlns:a16="http://schemas.microsoft.com/office/drawing/2014/main" id="{6FE28DD9-A2DB-451A-9CB8-106DBC81F46D}"/>
              </a:ext>
            </a:extLst>
          </p:cNvPr>
          <p:cNvSpPr/>
          <p:nvPr/>
        </p:nvSpPr>
        <p:spPr>
          <a:xfrm>
            <a:off x="5585460" y="2537417"/>
            <a:ext cx="403860" cy="487723"/>
          </a:xfrm>
          <a:custGeom>
            <a:avLst/>
            <a:gdLst>
              <a:gd name="connsiteX0" fmla="*/ 0 w 403860"/>
              <a:gd name="connsiteY0" fmla="*/ 274363 h 487723"/>
              <a:gd name="connsiteX1" fmla="*/ 60960 w 403860"/>
              <a:gd name="connsiteY1" fmla="*/ 243883 h 487723"/>
              <a:gd name="connsiteX2" fmla="*/ 76200 w 403860"/>
              <a:gd name="connsiteY2" fmla="*/ 221023 h 487723"/>
              <a:gd name="connsiteX3" fmla="*/ 99060 w 403860"/>
              <a:gd name="connsiteY3" fmla="*/ 152443 h 487723"/>
              <a:gd name="connsiteX4" fmla="*/ 106680 w 403860"/>
              <a:gd name="connsiteY4" fmla="*/ 129583 h 487723"/>
              <a:gd name="connsiteX5" fmla="*/ 129540 w 403860"/>
              <a:gd name="connsiteY5" fmla="*/ 121963 h 487723"/>
              <a:gd name="connsiteX6" fmla="*/ 144780 w 403860"/>
              <a:gd name="connsiteY6" fmla="*/ 99103 h 487723"/>
              <a:gd name="connsiteX7" fmla="*/ 160020 w 403860"/>
              <a:gd name="connsiteY7" fmla="*/ 45763 h 487723"/>
              <a:gd name="connsiteX8" fmla="*/ 182880 w 403860"/>
              <a:gd name="connsiteY8" fmla="*/ 38143 h 487723"/>
              <a:gd name="connsiteX9" fmla="*/ 198120 w 403860"/>
              <a:gd name="connsiteY9" fmla="*/ 7663 h 487723"/>
              <a:gd name="connsiteX10" fmla="*/ 220980 w 403860"/>
              <a:gd name="connsiteY10" fmla="*/ 43 h 487723"/>
              <a:gd name="connsiteX11" fmla="*/ 350520 w 403860"/>
              <a:gd name="connsiteY11" fmla="*/ 15283 h 487723"/>
              <a:gd name="connsiteX12" fmla="*/ 388620 w 403860"/>
              <a:gd name="connsiteY12" fmla="*/ 45763 h 487723"/>
              <a:gd name="connsiteX13" fmla="*/ 403860 w 403860"/>
              <a:gd name="connsiteY13" fmla="*/ 91483 h 487723"/>
              <a:gd name="connsiteX14" fmla="*/ 396240 w 403860"/>
              <a:gd name="connsiteY14" fmla="*/ 228643 h 487723"/>
              <a:gd name="connsiteX15" fmla="*/ 388620 w 403860"/>
              <a:gd name="connsiteY15" fmla="*/ 259123 h 487723"/>
              <a:gd name="connsiteX16" fmla="*/ 365760 w 403860"/>
              <a:gd name="connsiteY16" fmla="*/ 274363 h 487723"/>
              <a:gd name="connsiteX17" fmla="*/ 342900 w 403860"/>
              <a:gd name="connsiteY17" fmla="*/ 350563 h 487723"/>
              <a:gd name="connsiteX18" fmla="*/ 335280 w 403860"/>
              <a:gd name="connsiteY18" fmla="*/ 373423 h 487723"/>
              <a:gd name="connsiteX19" fmla="*/ 335280 w 403860"/>
              <a:gd name="connsiteY19" fmla="*/ 487723 h 487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3860" h="487723">
                <a:moveTo>
                  <a:pt x="0" y="274363"/>
                </a:moveTo>
                <a:cubicBezTo>
                  <a:pt x="18191" y="267087"/>
                  <a:pt x="45742" y="259101"/>
                  <a:pt x="60960" y="243883"/>
                </a:cubicBezTo>
                <a:cubicBezTo>
                  <a:pt x="67436" y="237407"/>
                  <a:pt x="72481" y="229392"/>
                  <a:pt x="76200" y="221023"/>
                </a:cubicBezTo>
                <a:lnTo>
                  <a:pt x="99060" y="152443"/>
                </a:lnTo>
                <a:cubicBezTo>
                  <a:pt x="101600" y="144823"/>
                  <a:pt x="99060" y="132123"/>
                  <a:pt x="106680" y="129583"/>
                </a:cubicBezTo>
                <a:lnTo>
                  <a:pt x="129540" y="121963"/>
                </a:lnTo>
                <a:cubicBezTo>
                  <a:pt x="134620" y="114343"/>
                  <a:pt x="141172" y="107521"/>
                  <a:pt x="144780" y="99103"/>
                </a:cubicBezTo>
                <a:cubicBezTo>
                  <a:pt x="144928" y="98757"/>
                  <a:pt x="156313" y="49470"/>
                  <a:pt x="160020" y="45763"/>
                </a:cubicBezTo>
                <a:cubicBezTo>
                  <a:pt x="165700" y="40083"/>
                  <a:pt x="175260" y="40683"/>
                  <a:pt x="182880" y="38143"/>
                </a:cubicBezTo>
                <a:cubicBezTo>
                  <a:pt x="187960" y="27983"/>
                  <a:pt x="190088" y="15695"/>
                  <a:pt x="198120" y="7663"/>
                </a:cubicBezTo>
                <a:cubicBezTo>
                  <a:pt x="203800" y="1983"/>
                  <a:pt x="212958" y="-358"/>
                  <a:pt x="220980" y="43"/>
                </a:cubicBezTo>
                <a:cubicBezTo>
                  <a:pt x="264404" y="2214"/>
                  <a:pt x="307340" y="10203"/>
                  <a:pt x="350520" y="15283"/>
                </a:cubicBezTo>
                <a:cubicBezTo>
                  <a:pt x="375309" y="23546"/>
                  <a:pt x="376631" y="18789"/>
                  <a:pt x="388620" y="45763"/>
                </a:cubicBezTo>
                <a:cubicBezTo>
                  <a:pt x="395144" y="60443"/>
                  <a:pt x="403860" y="91483"/>
                  <a:pt x="403860" y="91483"/>
                </a:cubicBezTo>
                <a:cubicBezTo>
                  <a:pt x="401320" y="137203"/>
                  <a:pt x="400386" y="183041"/>
                  <a:pt x="396240" y="228643"/>
                </a:cubicBezTo>
                <a:cubicBezTo>
                  <a:pt x="395292" y="239073"/>
                  <a:pt x="394429" y="250409"/>
                  <a:pt x="388620" y="259123"/>
                </a:cubicBezTo>
                <a:cubicBezTo>
                  <a:pt x="383540" y="266743"/>
                  <a:pt x="373380" y="269283"/>
                  <a:pt x="365760" y="274363"/>
                </a:cubicBezTo>
                <a:cubicBezTo>
                  <a:pt x="329543" y="383013"/>
                  <a:pt x="365932" y="269950"/>
                  <a:pt x="342900" y="350563"/>
                </a:cubicBezTo>
                <a:cubicBezTo>
                  <a:pt x="340693" y="358286"/>
                  <a:pt x="335726" y="365403"/>
                  <a:pt x="335280" y="373423"/>
                </a:cubicBezTo>
                <a:cubicBezTo>
                  <a:pt x="333167" y="411464"/>
                  <a:pt x="335280" y="449623"/>
                  <a:pt x="335280" y="48772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100" b="1" dirty="0"/>
          </a:p>
          <a:p>
            <a:pPr algn="ctr"/>
            <a:endParaRPr lang="cs-CZ" sz="1100" b="1" dirty="0"/>
          </a:p>
          <a:p>
            <a:pPr algn="ctr"/>
            <a:r>
              <a:rPr lang="cs-CZ" sz="1100" b="1" dirty="0"/>
              <a:t>    ?</a:t>
            </a:r>
          </a:p>
          <a:p>
            <a:pPr algn="ctr"/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99" name="Volný tvar: obrazec 198">
            <a:extLst>
              <a:ext uri="{FF2B5EF4-FFF2-40B4-BE49-F238E27FC236}">
                <a16:creationId xmlns:a16="http://schemas.microsoft.com/office/drawing/2014/main" id="{9C8C3F50-E3C5-46E4-A4F0-D1C28C6561D8}"/>
              </a:ext>
            </a:extLst>
          </p:cNvPr>
          <p:cNvSpPr/>
          <p:nvPr/>
        </p:nvSpPr>
        <p:spPr>
          <a:xfrm>
            <a:off x="6766560" y="2407920"/>
            <a:ext cx="358140" cy="533400"/>
          </a:xfrm>
          <a:custGeom>
            <a:avLst/>
            <a:gdLst>
              <a:gd name="connsiteX0" fmla="*/ 0 w 358140"/>
              <a:gd name="connsiteY0" fmla="*/ 533400 h 533400"/>
              <a:gd name="connsiteX1" fmla="*/ 22860 w 358140"/>
              <a:gd name="connsiteY1" fmla="*/ 76200 h 533400"/>
              <a:gd name="connsiteX2" fmla="*/ 53340 w 358140"/>
              <a:gd name="connsiteY2" fmla="*/ 38100 h 533400"/>
              <a:gd name="connsiteX3" fmla="*/ 76200 w 358140"/>
              <a:gd name="connsiteY3" fmla="*/ 15240 h 533400"/>
              <a:gd name="connsiteX4" fmla="*/ 121920 w 358140"/>
              <a:gd name="connsiteY4" fmla="*/ 0 h 533400"/>
              <a:gd name="connsiteX5" fmla="*/ 266700 w 358140"/>
              <a:gd name="connsiteY5" fmla="*/ 7620 h 533400"/>
              <a:gd name="connsiteX6" fmla="*/ 289560 w 358140"/>
              <a:gd name="connsiteY6" fmla="*/ 22860 h 533400"/>
              <a:gd name="connsiteX7" fmla="*/ 335280 w 358140"/>
              <a:gd name="connsiteY7" fmla="*/ 45720 h 533400"/>
              <a:gd name="connsiteX8" fmla="*/ 350520 w 358140"/>
              <a:gd name="connsiteY8" fmla="*/ 91440 h 533400"/>
              <a:gd name="connsiteX9" fmla="*/ 358140 w 358140"/>
              <a:gd name="connsiteY9" fmla="*/ 114300 h 533400"/>
              <a:gd name="connsiteX10" fmla="*/ 358140 w 358140"/>
              <a:gd name="connsiteY10" fmla="*/ 17526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8140" h="533400">
                <a:moveTo>
                  <a:pt x="0" y="533400"/>
                </a:moveTo>
                <a:cubicBezTo>
                  <a:pt x="33976" y="278580"/>
                  <a:pt x="3601" y="538415"/>
                  <a:pt x="22860" y="76200"/>
                </a:cubicBezTo>
                <a:cubicBezTo>
                  <a:pt x="24030" y="48122"/>
                  <a:pt x="34453" y="53839"/>
                  <a:pt x="53340" y="38100"/>
                </a:cubicBezTo>
                <a:cubicBezTo>
                  <a:pt x="61619" y="31201"/>
                  <a:pt x="66780" y="20473"/>
                  <a:pt x="76200" y="15240"/>
                </a:cubicBezTo>
                <a:cubicBezTo>
                  <a:pt x="90243" y="7438"/>
                  <a:pt x="121920" y="0"/>
                  <a:pt x="121920" y="0"/>
                </a:cubicBezTo>
                <a:cubicBezTo>
                  <a:pt x="170180" y="2540"/>
                  <a:pt x="218816" y="1090"/>
                  <a:pt x="266700" y="7620"/>
                </a:cubicBezTo>
                <a:cubicBezTo>
                  <a:pt x="275774" y="8857"/>
                  <a:pt x="281369" y="18764"/>
                  <a:pt x="289560" y="22860"/>
                </a:cubicBezTo>
                <a:cubicBezTo>
                  <a:pt x="352656" y="54408"/>
                  <a:pt x="269766" y="2044"/>
                  <a:pt x="335280" y="45720"/>
                </a:cubicBezTo>
                <a:lnTo>
                  <a:pt x="350520" y="91440"/>
                </a:lnTo>
                <a:cubicBezTo>
                  <a:pt x="353060" y="99060"/>
                  <a:pt x="358140" y="106268"/>
                  <a:pt x="358140" y="114300"/>
                </a:cubicBezTo>
                <a:lnTo>
                  <a:pt x="358140" y="175260"/>
                </a:lnTo>
              </a:path>
            </a:pathLst>
          </a:custGeom>
          <a:ln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7" name="Svitek: vodorovný 106">
            <a:extLst>
              <a:ext uri="{FF2B5EF4-FFF2-40B4-BE49-F238E27FC236}">
                <a16:creationId xmlns:a16="http://schemas.microsoft.com/office/drawing/2014/main" id="{ACC2675B-0837-4D45-B9F0-F63B05119B79}"/>
              </a:ext>
            </a:extLst>
          </p:cNvPr>
          <p:cNvSpPr/>
          <p:nvPr/>
        </p:nvSpPr>
        <p:spPr>
          <a:xfrm>
            <a:off x="6936119" y="2219409"/>
            <a:ext cx="1772897" cy="22301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grinding meat</a:t>
            </a:r>
            <a:endParaRPr lang="cs-CZ" sz="1000" dirty="0"/>
          </a:p>
        </p:txBody>
      </p:sp>
      <p:grpSp>
        <p:nvGrpSpPr>
          <p:cNvPr id="201" name="Skupina 200">
            <a:extLst>
              <a:ext uri="{FF2B5EF4-FFF2-40B4-BE49-F238E27FC236}">
                <a16:creationId xmlns:a16="http://schemas.microsoft.com/office/drawing/2014/main" id="{A4B25115-4E6F-4A54-879C-F38B217967B5}"/>
              </a:ext>
            </a:extLst>
          </p:cNvPr>
          <p:cNvGrpSpPr/>
          <p:nvPr/>
        </p:nvGrpSpPr>
        <p:grpSpPr>
          <a:xfrm>
            <a:off x="7405323" y="1340157"/>
            <a:ext cx="565431" cy="575697"/>
            <a:chOff x="7371865" y="244056"/>
            <a:chExt cx="565431" cy="575697"/>
          </a:xfrm>
        </p:grpSpPr>
        <p:sp>
          <p:nvSpPr>
            <p:cNvPr id="202" name="Svitek: svislý 201">
              <a:extLst>
                <a:ext uri="{FF2B5EF4-FFF2-40B4-BE49-F238E27FC236}">
                  <a16:creationId xmlns:a16="http://schemas.microsoft.com/office/drawing/2014/main" id="{E1E2BA13-82CC-4DF9-B0F0-C5E6BF4EA13D}"/>
                </a:ext>
              </a:extLst>
            </p:cNvPr>
            <p:cNvSpPr/>
            <p:nvPr/>
          </p:nvSpPr>
          <p:spPr>
            <a:xfrm>
              <a:off x="7371865" y="244056"/>
              <a:ext cx="565431" cy="575697"/>
            </a:xfrm>
            <a:prstGeom prst="verticalScrol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03" name="Skupina 202">
              <a:extLst>
                <a:ext uri="{FF2B5EF4-FFF2-40B4-BE49-F238E27FC236}">
                  <a16:creationId xmlns:a16="http://schemas.microsoft.com/office/drawing/2014/main" id="{6EF8D0A9-457D-4E54-976E-FBFB1C39EF6A}"/>
                </a:ext>
              </a:extLst>
            </p:cNvPr>
            <p:cNvGrpSpPr/>
            <p:nvPr/>
          </p:nvGrpSpPr>
          <p:grpSpPr>
            <a:xfrm>
              <a:off x="7439111" y="418479"/>
              <a:ext cx="456171" cy="262101"/>
              <a:chOff x="8960552" y="1684632"/>
              <a:chExt cx="861321" cy="494887"/>
            </a:xfrm>
          </p:grpSpPr>
          <p:pic>
            <p:nvPicPr>
              <p:cNvPr id="204" name="Obrázek 203">
                <a:extLst>
                  <a:ext uri="{FF2B5EF4-FFF2-40B4-BE49-F238E27FC236}">
                    <a16:creationId xmlns:a16="http://schemas.microsoft.com/office/drawing/2014/main" id="{F10C663A-0E78-4883-9C20-50B86EE00A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24">
                        <a14:imgEffect>
                          <a14:backgroundRemoval t="9701" b="89925" l="9231" r="89890">
                            <a14:foregroundMark x1="9231" y1="46269" x2="9231" y2="46269"/>
                            <a14:foregroundMark x1="63736" y1="81716" x2="63736" y2="81716"/>
                            <a14:foregroundMark x1="62857" y1="75373" x2="62857" y2="75373"/>
                            <a14:foregroundMark x1="62857" y1="79478" x2="62857" y2="794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960552" y="1684632"/>
                <a:ext cx="654066" cy="385252"/>
              </a:xfrm>
              <a:prstGeom prst="rect">
                <a:avLst/>
              </a:prstGeom>
            </p:spPr>
          </p:pic>
          <p:pic>
            <p:nvPicPr>
              <p:cNvPr id="205" name="Obrázek 204">
                <a:extLst>
                  <a:ext uri="{FF2B5EF4-FFF2-40B4-BE49-F238E27FC236}">
                    <a16:creationId xmlns:a16="http://schemas.microsoft.com/office/drawing/2014/main" id="{94DA5DB9-61F8-4DBA-AF10-356B1DF94E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24">
                        <a14:imgEffect>
                          <a14:backgroundRemoval t="9701" b="89925" l="9231" r="89890">
                            <a14:foregroundMark x1="9231" y1="46269" x2="9231" y2="46269"/>
                            <a14:foregroundMark x1="63736" y1="81716" x2="63736" y2="81716"/>
                            <a14:foregroundMark x1="62857" y1="75373" x2="62857" y2="75373"/>
                            <a14:foregroundMark x1="62857" y1="79478" x2="62857" y2="794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167807" y="1794267"/>
                <a:ext cx="654066" cy="385252"/>
              </a:xfrm>
              <a:prstGeom prst="rect">
                <a:avLst/>
              </a:prstGeom>
            </p:spPr>
          </p:pic>
        </p:grpSp>
      </p:grpSp>
      <p:sp>
        <p:nvSpPr>
          <p:cNvPr id="209" name="Volný tvar: obrazec 208">
            <a:extLst>
              <a:ext uri="{FF2B5EF4-FFF2-40B4-BE49-F238E27FC236}">
                <a16:creationId xmlns:a16="http://schemas.microsoft.com/office/drawing/2014/main" id="{EBBE5D3A-4CE4-4394-8357-408C875C6681}"/>
              </a:ext>
            </a:extLst>
          </p:cNvPr>
          <p:cNvSpPr/>
          <p:nvPr/>
        </p:nvSpPr>
        <p:spPr>
          <a:xfrm>
            <a:off x="7559040" y="563880"/>
            <a:ext cx="373380" cy="769620"/>
          </a:xfrm>
          <a:custGeom>
            <a:avLst/>
            <a:gdLst>
              <a:gd name="connsiteX0" fmla="*/ 0 w 373380"/>
              <a:gd name="connsiteY0" fmla="*/ 510540 h 769620"/>
              <a:gd name="connsiteX1" fmla="*/ 38100 w 373380"/>
              <a:gd name="connsiteY1" fmla="*/ 495300 h 769620"/>
              <a:gd name="connsiteX2" fmla="*/ 60960 w 373380"/>
              <a:gd name="connsiteY2" fmla="*/ 449580 h 769620"/>
              <a:gd name="connsiteX3" fmla="*/ 53340 w 373380"/>
              <a:gd name="connsiteY3" fmla="*/ 358140 h 769620"/>
              <a:gd name="connsiteX4" fmla="*/ 30480 w 373380"/>
              <a:gd name="connsiteY4" fmla="*/ 297180 h 769620"/>
              <a:gd name="connsiteX5" fmla="*/ 22860 w 373380"/>
              <a:gd name="connsiteY5" fmla="*/ 274320 h 769620"/>
              <a:gd name="connsiteX6" fmla="*/ 7620 w 373380"/>
              <a:gd name="connsiteY6" fmla="*/ 182880 h 769620"/>
              <a:gd name="connsiteX7" fmla="*/ 22860 w 373380"/>
              <a:gd name="connsiteY7" fmla="*/ 106680 h 769620"/>
              <a:gd name="connsiteX8" fmla="*/ 45720 w 373380"/>
              <a:gd name="connsiteY8" fmla="*/ 60960 h 769620"/>
              <a:gd name="connsiteX9" fmla="*/ 99060 w 373380"/>
              <a:gd name="connsiteY9" fmla="*/ 38100 h 769620"/>
              <a:gd name="connsiteX10" fmla="*/ 144780 w 373380"/>
              <a:gd name="connsiteY10" fmla="*/ 22860 h 769620"/>
              <a:gd name="connsiteX11" fmla="*/ 167640 w 373380"/>
              <a:gd name="connsiteY11" fmla="*/ 15240 h 769620"/>
              <a:gd name="connsiteX12" fmla="*/ 190500 w 373380"/>
              <a:gd name="connsiteY12" fmla="*/ 0 h 769620"/>
              <a:gd name="connsiteX13" fmla="*/ 304800 w 373380"/>
              <a:gd name="connsiteY13" fmla="*/ 22860 h 769620"/>
              <a:gd name="connsiteX14" fmla="*/ 335280 w 373380"/>
              <a:gd name="connsiteY14" fmla="*/ 38100 h 769620"/>
              <a:gd name="connsiteX15" fmla="*/ 358140 w 373380"/>
              <a:gd name="connsiteY15" fmla="*/ 99060 h 769620"/>
              <a:gd name="connsiteX16" fmla="*/ 373380 w 373380"/>
              <a:gd name="connsiteY16" fmla="*/ 160020 h 769620"/>
              <a:gd name="connsiteX17" fmla="*/ 365760 w 373380"/>
              <a:gd name="connsiteY17" fmla="*/ 297180 h 769620"/>
              <a:gd name="connsiteX18" fmla="*/ 335280 w 373380"/>
              <a:gd name="connsiteY18" fmla="*/ 342900 h 769620"/>
              <a:gd name="connsiteX19" fmla="*/ 320040 w 373380"/>
              <a:gd name="connsiteY19" fmla="*/ 373380 h 769620"/>
              <a:gd name="connsiteX20" fmla="*/ 304800 w 373380"/>
              <a:gd name="connsiteY20" fmla="*/ 396240 h 769620"/>
              <a:gd name="connsiteX21" fmla="*/ 266700 w 373380"/>
              <a:gd name="connsiteY21" fmla="*/ 449580 h 769620"/>
              <a:gd name="connsiteX22" fmla="*/ 259080 w 373380"/>
              <a:gd name="connsiteY22" fmla="*/ 472440 h 769620"/>
              <a:gd name="connsiteX23" fmla="*/ 236220 w 373380"/>
              <a:gd name="connsiteY23" fmla="*/ 533400 h 769620"/>
              <a:gd name="connsiteX24" fmla="*/ 228600 w 373380"/>
              <a:gd name="connsiteY24" fmla="*/ 563880 h 769620"/>
              <a:gd name="connsiteX25" fmla="*/ 213360 w 373380"/>
              <a:gd name="connsiteY25" fmla="*/ 586740 h 769620"/>
              <a:gd name="connsiteX26" fmla="*/ 205740 w 373380"/>
              <a:gd name="connsiteY26" fmla="*/ 609600 h 769620"/>
              <a:gd name="connsiteX27" fmla="*/ 198120 w 373380"/>
              <a:gd name="connsiteY27" fmla="*/ 769620 h 76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73380" h="769620">
                <a:moveTo>
                  <a:pt x="0" y="510540"/>
                </a:moveTo>
                <a:cubicBezTo>
                  <a:pt x="12700" y="505460"/>
                  <a:pt x="26969" y="503250"/>
                  <a:pt x="38100" y="495300"/>
                </a:cubicBezTo>
                <a:cubicBezTo>
                  <a:pt x="51025" y="486068"/>
                  <a:pt x="56382" y="463314"/>
                  <a:pt x="60960" y="449580"/>
                </a:cubicBezTo>
                <a:cubicBezTo>
                  <a:pt x="58420" y="419100"/>
                  <a:pt x="57134" y="388489"/>
                  <a:pt x="53340" y="358140"/>
                </a:cubicBezTo>
                <a:cubicBezTo>
                  <a:pt x="49208" y="325084"/>
                  <a:pt x="43632" y="327868"/>
                  <a:pt x="30480" y="297180"/>
                </a:cubicBezTo>
                <a:cubicBezTo>
                  <a:pt x="27316" y="289797"/>
                  <a:pt x="25067" y="282043"/>
                  <a:pt x="22860" y="274320"/>
                </a:cubicBezTo>
                <a:cubicBezTo>
                  <a:pt x="11672" y="235161"/>
                  <a:pt x="13804" y="232355"/>
                  <a:pt x="7620" y="182880"/>
                </a:cubicBezTo>
                <a:cubicBezTo>
                  <a:pt x="12700" y="157480"/>
                  <a:pt x="17035" y="131920"/>
                  <a:pt x="22860" y="106680"/>
                </a:cubicBezTo>
                <a:cubicBezTo>
                  <a:pt x="26579" y="90566"/>
                  <a:pt x="33775" y="72905"/>
                  <a:pt x="45720" y="60960"/>
                </a:cubicBezTo>
                <a:cubicBezTo>
                  <a:pt x="64717" y="41963"/>
                  <a:pt x="74077" y="45595"/>
                  <a:pt x="99060" y="38100"/>
                </a:cubicBezTo>
                <a:cubicBezTo>
                  <a:pt x="114447" y="33484"/>
                  <a:pt x="129540" y="27940"/>
                  <a:pt x="144780" y="22860"/>
                </a:cubicBezTo>
                <a:cubicBezTo>
                  <a:pt x="152400" y="20320"/>
                  <a:pt x="160957" y="19695"/>
                  <a:pt x="167640" y="15240"/>
                </a:cubicBezTo>
                <a:lnTo>
                  <a:pt x="190500" y="0"/>
                </a:lnTo>
                <a:cubicBezTo>
                  <a:pt x="216874" y="4396"/>
                  <a:pt x="271598" y="8631"/>
                  <a:pt x="304800" y="22860"/>
                </a:cubicBezTo>
                <a:cubicBezTo>
                  <a:pt x="315241" y="27335"/>
                  <a:pt x="325120" y="33020"/>
                  <a:pt x="335280" y="38100"/>
                </a:cubicBezTo>
                <a:cubicBezTo>
                  <a:pt x="349329" y="94295"/>
                  <a:pt x="334232" y="43274"/>
                  <a:pt x="358140" y="99060"/>
                </a:cubicBezTo>
                <a:cubicBezTo>
                  <a:pt x="366927" y="119562"/>
                  <a:pt x="368907" y="137657"/>
                  <a:pt x="373380" y="160020"/>
                </a:cubicBezTo>
                <a:cubicBezTo>
                  <a:pt x="370840" y="205740"/>
                  <a:pt x="370101" y="251596"/>
                  <a:pt x="365760" y="297180"/>
                </a:cubicBezTo>
                <a:cubicBezTo>
                  <a:pt x="362886" y="327357"/>
                  <a:pt x="352880" y="318260"/>
                  <a:pt x="335280" y="342900"/>
                </a:cubicBezTo>
                <a:cubicBezTo>
                  <a:pt x="328678" y="352143"/>
                  <a:pt x="325676" y="363517"/>
                  <a:pt x="320040" y="373380"/>
                </a:cubicBezTo>
                <a:cubicBezTo>
                  <a:pt x="315496" y="381331"/>
                  <a:pt x="308519" y="387871"/>
                  <a:pt x="304800" y="396240"/>
                </a:cubicBezTo>
                <a:cubicBezTo>
                  <a:pt x="280063" y="451899"/>
                  <a:pt x="308279" y="435720"/>
                  <a:pt x="266700" y="449580"/>
                </a:cubicBezTo>
                <a:cubicBezTo>
                  <a:pt x="264160" y="457200"/>
                  <a:pt x="261900" y="464919"/>
                  <a:pt x="259080" y="472440"/>
                </a:cubicBezTo>
                <a:cubicBezTo>
                  <a:pt x="249418" y="498206"/>
                  <a:pt x="243138" y="509186"/>
                  <a:pt x="236220" y="533400"/>
                </a:cubicBezTo>
                <a:cubicBezTo>
                  <a:pt x="233343" y="543470"/>
                  <a:pt x="232725" y="554254"/>
                  <a:pt x="228600" y="563880"/>
                </a:cubicBezTo>
                <a:cubicBezTo>
                  <a:pt x="224992" y="572298"/>
                  <a:pt x="217456" y="578549"/>
                  <a:pt x="213360" y="586740"/>
                </a:cubicBezTo>
                <a:cubicBezTo>
                  <a:pt x="209768" y="593924"/>
                  <a:pt x="208280" y="601980"/>
                  <a:pt x="205740" y="609600"/>
                </a:cubicBezTo>
                <a:cubicBezTo>
                  <a:pt x="194754" y="708474"/>
                  <a:pt x="198120" y="655179"/>
                  <a:pt x="198120" y="76962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100" b="1" dirty="0">
              <a:solidFill>
                <a:schemeClr val="tx1"/>
              </a:solidFill>
            </a:endParaRPr>
          </a:p>
          <a:p>
            <a:pPr algn="ctr"/>
            <a:endParaRPr lang="cs-CZ" sz="1100" b="1" dirty="0"/>
          </a:p>
          <a:p>
            <a:pPr algn="ctr"/>
            <a:r>
              <a:rPr lang="cs-CZ" sz="1100" b="1" dirty="0">
                <a:solidFill>
                  <a:schemeClr val="tx1"/>
                </a:solidFill>
              </a:rPr>
              <a:t>        </a:t>
            </a:r>
          </a:p>
          <a:p>
            <a:pPr algn="ctr"/>
            <a:r>
              <a:rPr lang="cs-CZ" sz="1100" b="1" dirty="0"/>
              <a:t>       </a:t>
            </a:r>
            <a:r>
              <a:rPr lang="cs-CZ" sz="11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2" name="Obdélník: se zakulacenými rohy 211">
            <a:extLst>
              <a:ext uri="{FF2B5EF4-FFF2-40B4-BE49-F238E27FC236}">
                <a16:creationId xmlns:a16="http://schemas.microsoft.com/office/drawing/2014/main" id="{948AC453-6F3D-478B-8AEA-A15E1EA167A1}"/>
              </a:ext>
            </a:extLst>
          </p:cNvPr>
          <p:cNvSpPr/>
          <p:nvPr/>
        </p:nvSpPr>
        <p:spPr>
          <a:xfrm>
            <a:off x="8730822" y="1816918"/>
            <a:ext cx="609007" cy="185893"/>
          </a:xfrm>
          <a:prstGeom prst="roundRect">
            <a:avLst/>
          </a:prstGeom>
          <a:solidFill>
            <a:srgbClr val="FF505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100" dirty="0"/>
              <a:t>promise</a:t>
            </a:r>
          </a:p>
        </p:txBody>
      </p:sp>
      <p:sp>
        <p:nvSpPr>
          <p:cNvPr id="213" name="Volný tvar: obrazec 212">
            <a:extLst>
              <a:ext uri="{FF2B5EF4-FFF2-40B4-BE49-F238E27FC236}">
                <a16:creationId xmlns:a16="http://schemas.microsoft.com/office/drawing/2014/main" id="{3EE61E66-74EB-42EC-B5C1-FA5F390F4CC7}"/>
              </a:ext>
            </a:extLst>
          </p:cNvPr>
          <p:cNvSpPr/>
          <p:nvPr/>
        </p:nvSpPr>
        <p:spPr>
          <a:xfrm>
            <a:off x="8981096" y="1675821"/>
            <a:ext cx="472440" cy="213360"/>
          </a:xfrm>
          <a:custGeom>
            <a:avLst/>
            <a:gdLst>
              <a:gd name="connsiteX0" fmla="*/ 358140 w 472440"/>
              <a:gd name="connsiteY0" fmla="*/ 213360 h 213360"/>
              <a:gd name="connsiteX1" fmla="*/ 426720 w 472440"/>
              <a:gd name="connsiteY1" fmla="*/ 198120 h 213360"/>
              <a:gd name="connsiteX2" fmla="*/ 449580 w 472440"/>
              <a:gd name="connsiteY2" fmla="*/ 190500 h 213360"/>
              <a:gd name="connsiteX3" fmla="*/ 464820 w 472440"/>
              <a:gd name="connsiteY3" fmla="*/ 144780 h 213360"/>
              <a:gd name="connsiteX4" fmla="*/ 472440 w 472440"/>
              <a:gd name="connsiteY4" fmla="*/ 121920 h 213360"/>
              <a:gd name="connsiteX5" fmla="*/ 464820 w 472440"/>
              <a:gd name="connsiteY5" fmla="*/ 76200 h 213360"/>
              <a:gd name="connsiteX6" fmla="*/ 419100 w 472440"/>
              <a:gd name="connsiteY6" fmla="*/ 45720 h 213360"/>
              <a:gd name="connsiteX7" fmla="*/ 388620 w 472440"/>
              <a:gd name="connsiteY7" fmla="*/ 30480 h 213360"/>
              <a:gd name="connsiteX8" fmla="*/ 365760 w 472440"/>
              <a:gd name="connsiteY8" fmla="*/ 15240 h 213360"/>
              <a:gd name="connsiteX9" fmla="*/ 342900 w 472440"/>
              <a:gd name="connsiteY9" fmla="*/ 7620 h 213360"/>
              <a:gd name="connsiteX10" fmla="*/ 0 w 472440"/>
              <a:gd name="connsiteY10" fmla="*/ 0 h 21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2440" h="213360">
                <a:moveTo>
                  <a:pt x="358140" y="213360"/>
                </a:moveTo>
                <a:cubicBezTo>
                  <a:pt x="381000" y="208280"/>
                  <a:pt x="404002" y="203800"/>
                  <a:pt x="426720" y="198120"/>
                </a:cubicBezTo>
                <a:cubicBezTo>
                  <a:pt x="434512" y="196172"/>
                  <a:pt x="444911" y="197036"/>
                  <a:pt x="449580" y="190500"/>
                </a:cubicBezTo>
                <a:cubicBezTo>
                  <a:pt x="458917" y="177428"/>
                  <a:pt x="459740" y="160020"/>
                  <a:pt x="464820" y="144780"/>
                </a:cubicBezTo>
                <a:lnTo>
                  <a:pt x="472440" y="121920"/>
                </a:lnTo>
                <a:cubicBezTo>
                  <a:pt x="469900" y="106680"/>
                  <a:pt x="473680" y="88857"/>
                  <a:pt x="464820" y="76200"/>
                </a:cubicBezTo>
                <a:cubicBezTo>
                  <a:pt x="454316" y="61195"/>
                  <a:pt x="435483" y="53911"/>
                  <a:pt x="419100" y="45720"/>
                </a:cubicBezTo>
                <a:cubicBezTo>
                  <a:pt x="408940" y="40640"/>
                  <a:pt x="398483" y="36116"/>
                  <a:pt x="388620" y="30480"/>
                </a:cubicBezTo>
                <a:cubicBezTo>
                  <a:pt x="380669" y="25936"/>
                  <a:pt x="373951" y="19336"/>
                  <a:pt x="365760" y="15240"/>
                </a:cubicBezTo>
                <a:cubicBezTo>
                  <a:pt x="358576" y="11648"/>
                  <a:pt x="350925" y="7961"/>
                  <a:pt x="342900" y="7620"/>
                </a:cubicBezTo>
                <a:cubicBezTo>
                  <a:pt x="228675" y="2759"/>
                  <a:pt x="114328" y="0"/>
                  <a:pt x="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4" name="Volný tvar: obrazec 213">
            <a:extLst>
              <a:ext uri="{FF2B5EF4-FFF2-40B4-BE49-F238E27FC236}">
                <a16:creationId xmlns:a16="http://schemas.microsoft.com/office/drawing/2014/main" id="{460EBB85-0ACF-45FC-B5EE-BADDDF3F52DF}"/>
              </a:ext>
            </a:extLst>
          </p:cNvPr>
          <p:cNvSpPr/>
          <p:nvPr/>
        </p:nvSpPr>
        <p:spPr>
          <a:xfrm>
            <a:off x="8801100" y="2004060"/>
            <a:ext cx="214379" cy="792480"/>
          </a:xfrm>
          <a:custGeom>
            <a:avLst/>
            <a:gdLst>
              <a:gd name="connsiteX0" fmla="*/ 7620 w 214379"/>
              <a:gd name="connsiteY0" fmla="*/ 792480 h 792480"/>
              <a:gd name="connsiteX1" fmla="*/ 0 w 214379"/>
              <a:gd name="connsiteY1" fmla="*/ 739140 h 792480"/>
              <a:gd name="connsiteX2" fmla="*/ 7620 w 214379"/>
              <a:gd name="connsiteY2" fmla="*/ 571500 h 792480"/>
              <a:gd name="connsiteX3" fmla="*/ 38100 w 214379"/>
              <a:gd name="connsiteY3" fmla="*/ 495300 h 792480"/>
              <a:gd name="connsiteX4" fmla="*/ 45720 w 214379"/>
              <a:gd name="connsiteY4" fmla="*/ 472440 h 792480"/>
              <a:gd name="connsiteX5" fmla="*/ 76200 w 214379"/>
              <a:gd name="connsiteY5" fmla="*/ 426720 h 792480"/>
              <a:gd name="connsiteX6" fmla="*/ 114300 w 214379"/>
              <a:gd name="connsiteY6" fmla="*/ 381000 h 792480"/>
              <a:gd name="connsiteX7" fmla="*/ 129540 w 214379"/>
              <a:gd name="connsiteY7" fmla="*/ 358140 h 792480"/>
              <a:gd name="connsiteX8" fmla="*/ 175260 w 214379"/>
              <a:gd name="connsiteY8" fmla="*/ 320040 h 792480"/>
              <a:gd name="connsiteX9" fmla="*/ 198120 w 214379"/>
              <a:gd name="connsiteY9" fmla="*/ 266700 h 792480"/>
              <a:gd name="connsiteX10" fmla="*/ 205740 w 214379"/>
              <a:gd name="connsiteY10" fmla="*/ 236220 h 792480"/>
              <a:gd name="connsiteX11" fmla="*/ 213360 w 214379"/>
              <a:gd name="connsiteY11" fmla="*/ 213360 h 792480"/>
              <a:gd name="connsiteX12" fmla="*/ 213360 w 214379"/>
              <a:gd name="connsiteY12" fmla="*/ 0 h 79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79" h="792480">
                <a:moveTo>
                  <a:pt x="7620" y="792480"/>
                </a:moveTo>
                <a:cubicBezTo>
                  <a:pt x="5080" y="774700"/>
                  <a:pt x="0" y="757101"/>
                  <a:pt x="0" y="739140"/>
                </a:cubicBezTo>
                <a:cubicBezTo>
                  <a:pt x="0" y="683202"/>
                  <a:pt x="1661" y="627119"/>
                  <a:pt x="7620" y="571500"/>
                </a:cubicBezTo>
                <a:cubicBezTo>
                  <a:pt x="10924" y="540666"/>
                  <a:pt x="26656" y="522003"/>
                  <a:pt x="38100" y="495300"/>
                </a:cubicBezTo>
                <a:cubicBezTo>
                  <a:pt x="41264" y="487917"/>
                  <a:pt x="41819" y="479461"/>
                  <a:pt x="45720" y="472440"/>
                </a:cubicBezTo>
                <a:cubicBezTo>
                  <a:pt x="54615" y="456429"/>
                  <a:pt x="68009" y="443103"/>
                  <a:pt x="76200" y="426720"/>
                </a:cubicBezTo>
                <a:cubicBezTo>
                  <a:pt x="95536" y="388049"/>
                  <a:pt x="81989" y="402541"/>
                  <a:pt x="114300" y="381000"/>
                </a:cubicBezTo>
                <a:cubicBezTo>
                  <a:pt x="119380" y="373380"/>
                  <a:pt x="123677" y="365175"/>
                  <a:pt x="129540" y="358140"/>
                </a:cubicBezTo>
                <a:cubicBezTo>
                  <a:pt x="147875" y="336138"/>
                  <a:pt x="152783" y="335025"/>
                  <a:pt x="175260" y="320040"/>
                </a:cubicBezTo>
                <a:cubicBezTo>
                  <a:pt x="213105" y="206506"/>
                  <a:pt x="141624" y="417357"/>
                  <a:pt x="198120" y="266700"/>
                </a:cubicBezTo>
                <a:cubicBezTo>
                  <a:pt x="201797" y="256894"/>
                  <a:pt x="202863" y="246290"/>
                  <a:pt x="205740" y="236220"/>
                </a:cubicBezTo>
                <a:cubicBezTo>
                  <a:pt x="207947" y="228497"/>
                  <a:pt x="213101" y="221388"/>
                  <a:pt x="213360" y="213360"/>
                </a:cubicBezTo>
                <a:cubicBezTo>
                  <a:pt x="215653" y="142277"/>
                  <a:pt x="213360" y="71120"/>
                  <a:pt x="21336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62" name="Skupina 161">
            <a:extLst>
              <a:ext uri="{FF2B5EF4-FFF2-40B4-BE49-F238E27FC236}">
                <a16:creationId xmlns:a16="http://schemas.microsoft.com/office/drawing/2014/main" id="{32E87C64-3149-46A1-ADDE-436F9D7214F4}"/>
              </a:ext>
            </a:extLst>
          </p:cNvPr>
          <p:cNvGrpSpPr/>
          <p:nvPr/>
        </p:nvGrpSpPr>
        <p:grpSpPr>
          <a:xfrm>
            <a:off x="8736116" y="2285246"/>
            <a:ext cx="456171" cy="262101"/>
            <a:chOff x="8960552" y="1684632"/>
            <a:chExt cx="861321" cy="494887"/>
          </a:xfrm>
        </p:grpSpPr>
        <p:pic>
          <p:nvPicPr>
            <p:cNvPr id="163" name="Obrázek 162">
              <a:extLst>
                <a:ext uri="{FF2B5EF4-FFF2-40B4-BE49-F238E27FC236}">
                  <a16:creationId xmlns:a16="http://schemas.microsoft.com/office/drawing/2014/main" id="{F53614AC-3250-4C55-8597-4EF2AA547E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BEBA8EAE-BF5A-486C-A8C5-ECC9F3942E4B}">
                  <a14:imgProps xmlns:a14="http://schemas.microsoft.com/office/drawing/2010/main">
                    <a14:imgLayer r:embed="rId24">
                      <a14:imgEffect>
                        <a14:backgroundRemoval t="9701" b="89925" l="9231" r="89890">
                          <a14:foregroundMark x1="9231" y1="46269" x2="9231" y2="46269"/>
                          <a14:foregroundMark x1="63736" y1="81716" x2="63736" y2="81716"/>
                          <a14:foregroundMark x1="62857" y1="75373" x2="62857" y2="75373"/>
                          <a14:foregroundMark x1="62857" y1="79478" x2="62857" y2="794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60552" y="1684632"/>
              <a:ext cx="654066" cy="385252"/>
            </a:xfrm>
            <a:prstGeom prst="rect">
              <a:avLst/>
            </a:prstGeom>
          </p:spPr>
        </p:pic>
        <p:pic>
          <p:nvPicPr>
            <p:cNvPr id="164" name="Obrázek 163">
              <a:extLst>
                <a:ext uri="{FF2B5EF4-FFF2-40B4-BE49-F238E27FC236}">
                  <a16:creationId xmlns:a16="http://schemas.microsoft.com/office/drawing/2014/main" id="{137584C7-A995-46B7-9DBC-FFBAEA68D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BEBA8EAE-BF5A-486C-A8C5-ECC9F3942E4B}">
                  <a14:imgProps xmlns:a14="http://schemas.microsoft.com/office/drawing/2010/main">
                    <a14:imgLayer r:embed="rId24">
                      <a14:imgEffect>
                        <a14:backgroundRemoval t="9701" b="89925" l="9231" r="89890">
                          <a14:foregroundMark x1="9231" y1="46269" x2="9231" y2="46269"/>
                          <a14:foregroundMark x1="63736" y1="81716" x2="63736" y2="81716"/>
                          <a14:foregroundMark x1="62857" y1="75373" x2="62857" y2="75373"/>
                          <a14:foregroundMark x1="62857" y1="79478" x2="62857" y2="794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67807" y="1794267"/>
              <a:ext cx="654066" cy="385252"/>
            </a:xfrm>
            <a:prstGeom prst="rect">
              <a:avLst/>
            </a:prstGeom>
          </p:spPr>
        </p:pic>
      </p:grpSp>
      <p:sp>
        <p:nvSpPr>
          <p:cNvPr id="215" name="Obdélník: se zakulacenými rohy 214">
            <a:extLst>
              <a:ext uri="{FF2B5EF4-FFF2-40B4-BE49-F238E27FC236}">
                <a16:creationId xmlns:a16="http://schemas.microsoft.com/office/drawing/2014/main" id="{2086F587-5905-48EB-9A9E-5CBFED3ECC7B}"/>
              </a:ext>
            </a:extLst>
          </p:cNvPr>
          <p:cNvSpPr/>
          <p:nvPr/>
        </p:nvSpPr>
        <p:spPr>
          <a:xfrm>
            <a:off x="8956467" y="2206708"/>
            <a:ext cx="847743" cy="1648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cs-CZ" sz="900" noProof="1">
                <a:latin typeface="Consolas" panose="020B0609020204030204" pitchFamily="49" charset="0"/>
              </a:rPr>
              <a:t>.SetResult()</a:t>
            </a:r>
          </a:p>
        </p:txBody>
      </p:sp>
      <p:sp>
        <p:nvSpPr>
          <p:cNvPr id="218" name="Volný tvar: obrazec 217">
            <a:extLst>
              <a:ext uri="{FF2B5EF4-FFF2-40B4-BE49-F238E27FC236}">
                <a16:creationId xmlns:a16="http://schemas.microsoft.com/office/drawing/2014/main" id="{1691890A-D7EC-4463-B75C-EDB5BD044086}"/>
              </a:ext>
            </a:extLst>
          </p:cNvPr>
          <p:cNvSpPr/>
          <p:nvPr/>
        </p:nvSpPr>
        <p:spPr>
          <a:xfrm>
            <a:off x="9029700" y="960120"/>
            <a:ext cx="495300" cy="373380"/>
          </a:xfrm>
          <a:custGeom>
            <a:avLst/>
            <a:gdLst>
              <a:gd name="connsiteX0" fmla="*/ 0 w 495300"/>
              <a:gd name="connsiteY0" fmla="*/ 373380 h 373380"/>
              <a:gd name="connsiteX1" fmla="*/ 7620 w 495300"/>
              <a:gd name="connsiteY1" fmla="*/ 327660 h 373380"/>
              <a:gd name="connsiteX2" fmla="*/ 15240 w 495300"/>
              <a:gd name="connsiteY2" fmla="*/ 304800 h 373380"/>
              <a:gd name="connsiteX3" fmla="*/ 30480 w 495300"/>
              <a:gd name="connsiteY3" fmla="*/ 213360 h 373380"/>
              <a:gd name="connsiteX4" fmla="*/ 53340 w 495300"/>
              <a:gd name="connsiteY4" fmla="*/ 91440 h 373380"/>
              <a:gd name="connsiteX5" fmla="*/ 76200 w 495300"/>
              <a:gd name="connsiteY5" fmla="*/ 38100 h 373380"/>
              <a:gd name="connsiteX6" fmla="*/ 91440 w 495300"/>
              <a:gd name="connsiteY6" fmla="*/ 15240 h 373380"/>
              <a:gd name="connsiteX7" fmla="*/ 121920 w 495300"/>
              <a:gd name="connsiteY7" fmla="*/ 7620 h 373380"/>
              <a:gd name="connsiteX8" fmla="*/ 144780 w 495300"/>
              <a:gd name="connsiteY8" fmla="*/ 0 h 373380"/>
              <a:gd name="connsiteX9" fmla="*/ 251460 w 495300"/>
              <a:gd name="connsiteY9" fmla="*/ 7620 h 373380"/>
              <a:gd name="connsiteX10" fmla="*/ 274320 w 495300"/>
              <a:gd name="connsiteY10" fmla="*/ 15240 h 373380"/>
              <a:gd name="connsiteX11" fmla="*/ 281940 w 495300"/>
              <a:gd name="connsiteY11" fmla="*/ 38100 h 373380"/>
              <a:gd name="connsiteX12" fmla="*/ 327660 w 495300"/>
              <a:gd name="connsiteY12" fmla="*/ 53340 h 373380"/>
              <a:gd name="connsiteX13" fmla="*/ 365760 w 495300"/>
              <a:gd name="connsiteY13" fmla="*/ 83820 h 373380"/>
              <a:gd name="connsiteX14" fmla="*/ 434340 w 495300"/>
              <a:gd name="connsiteY14" fmla="*/ 121920 h 373380"/>
              <a:gd name="connsiteX15" fmla="*/ 495300 w 495300"/>
              <a:gd name="connsiteY15" fmla="*/ 121920 h 37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5300" h="373380">
                <a:moveTo>
                  <a:pt x="0" y="373380"/>
                </a:moveTo>
                <a:cubicBezTo>
                  <a:pt x="2540" y="358140"/>
                  <a:pt x="4268" y="342742"/>
                  <a:pt x="7620" y="327660"/>
                </a:cubicBezTo>
                <a:cubicBezTo>
                  <a:pt x="9362" y="319819"/>
                  <a:pt x="13665" y="312676"/>
                  <a:pt x="15240" y="304800"/>
                </a:cubicBezTo>
                <a:cubicBezTo>
                  <a:pt x="21300" y="274500"/>
                  <a:pt x="27068" y="244071"/>
                  <a:pt x="30480" y="213360"/>
                </a:cubicBezTo>
                <a:cubicBezTo>
                  <a:pt x="39353" y="133500"/>
                  <a:pt x="32415" y="161189"/>
                  <a:pt x="53340" y="91440"/>
                </a:cubicBezTo>
                <a:cubicBezTo>
                  <a:pt x="60089" y="68943"/>
                  <a:pt x="63680" y="60011"/>
                  <a:pt x="76200" y="38100"/>
                </a:cubicBezTo>
                <a:cubicBezTo>
                  <a:pt x="80744" y="30149"/>
                  <a:pt x="83820" y="20320"/>
                  <a:pt x="91440" y="15240"/>
                </a:cubicBezTo>
                <a:cubicBezTo>
                  <a:pt x="100154" y="9431"/>
                  <a:pt x="111850" y="10497"/>
                  <a:pt x="121920" y="7620"/>
                </a:cubicBezTo>
                <a:cubicBezTo>
                  <a:pt x="129643" y="5413"/>
                  <a:pt x="137160" y="2540"/>
                  <a:pt x="144780" y="0"/>
                </a:cubicBezTo>
                <a:cubicBezTo>
                  <a:pt x="180340" y="2540"/>
                  <a:pt x="216054" y="3455"/>
                  <a:pt x="251460" y="7620"/>
                </a:cubicBezTo>
                <a:cubicBezTo>
                  <a:pt x="259437" y="8558"/>
                  <a:pt x="268640" y="9560"/>
                  <a:pt x="274320" y="15240"/>
                </a:cubicBezTo>
                <a:cubicBezTo>
                  <a:pt x="280000" y="20920"/>
                  <a:pt x="275404" y="33431"/>
                  <a:pt x="281940" y="38100"/>
                </a:cubicBezTo>
                <a:cubicBezTo>
                  <a:pt x="295012" y="47437"/>
                  <a:pt x="327660" y="53340"/>
                  <a:pt x="327660" y="53340"/>
                </a:cubicBezTo>
                <a:cubicBezTo>
                  <a:pt x="355819" y="95579"/>
                  <a:pt x="326789" y="62169"/>
                  <a:pt x="365760" y="83820"/>
                </a:cubicBezTo>
                <a:cubicBezTo>
                  <a:pt x="382823" y="93300"/>
                  <a:pt x="409601" y="119671"/>
                  <a:pt x="434340" y="121920"/>
                </a:cubicBezTo>
                <a:cubicBezTo>
                  <a:pt x="454577" y="123760"/>
                  <a:pt x="474980" y="121920"/>
                  <a:pt x="495300" y="121920"/>
                </a:cubicBezTo>
              </a:path>
            </a:pathLst>
          </a:custGeom>
          <a:ln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5" name="Obdélník 224">
            <a:extLst>
              <a:ext uri="{FF2B5EF4-FFF2-40B4-BE49-F238E27FC236}">
                <a16:creationId xmlns:a16="http://schemas.microsoft.com/office/drawing/2014/main" id="{FDCD96FE-BD9D-45ED-A9CB-0A4C72B5ABAD}"/>
              </a:ext>
            </a:extLst>
          </p:cNvPr>
          <p:cNvSpPr/>
          <p:nvPr/>
        </p:nvSpPr>
        <p:spPr>
          <a:xfrm>
            <a:off x="10165080" y="6330929"/>
            <a:ext cx="2026920" cy="5270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Images by brgfx &amp; topntp26 &amp; macrovector &amp; Smashicons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https://www.freepik.com/author/brgfx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https://www.freepik.com/author/topntp26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https://www.freepik.com/author/macrovector</a:t>
            </a:r>
          </a:p>
          <a:p>
            <a:pPr algn="r"/>
            <a:r>
              <a:rPr lang="en-US" sz="600" noProof="1">
                <a:solidFill>
                  <a:schemeClr val="bg1">
                    <a:lumMod val="50000"/>
                  </a:schemeClr>
                </a:solidFill>
              </a:rPr>
              <a:t>https://www.flaticon.com/free-icons/mincer</a:t>
            </a:r>
          </a:p>
        </p:txBody>
      </p:sp>
    </p:spTree>
    <p:extLst>
      <p:ext uri="{BB962C8B-B14F-4D97-AF65-F5344CB8AC3E}">
        <p14:creationId xmlns:p14="http://schemas.microsoft.com/office/powerpoint/2010/main" val="340116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61CACDC1-DDC3-4430-B535-B9979BA2BE0D}"/>
              </a:ext>
            </a:extLst>
          </p:cNvPr>
          <p:cNvSpPr/>
          <p:nvPr/>
        </p:nvSpPr>
        <p:spPr>
          <a:xfrm>
            <a:off x="842839" y="1661822"/>
            <a:ext cx="9636980" cy="3299791"/>
          </a:xfrm>
          <a:prstGeom prst="roundRect">
            <a:avLst>
              <a:gd name="adj" fmla="val 46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noProof="1">
                <a:latin typeface="Consolas" panose="020B0609020204030204" pitchFamily="49" charset="0"/>
              </a:rPr>
              <a:t>TaskContinuationOptions</a:t>
            </a:r>
            <a:endParaRPr lang="cs-CZ" sz="1600" b="1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</a:t>
            </a:r>
            <a:r>
              <a:rPr lang="en-US" sz="1600" noProof="1">
                <a:latin typeface="Consolas" panose="020B0609020204030204" pitchFamily="49" charset="0"/>
              </a:rPr>
              <a:t>.OnlyOnCanceled</a:t>
            </a:r>
            <a:endParaRPr lang="cs-CZ" sz="1600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.</a:t>
            </a:r>
            <a:r>
              <a:rPr lang="en-US" sz="1600" noProof="1">
                <a:latin typeface="Consolas" panose="020B0609020204030204" pitchFamily="49" charset="0"/>
              </a:rPr>
              <a:t>OnlyOnFaulted</a:t>
            </a:r>
            <a:endParaRPr lang="cs-CZ" sz="1600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.</a:t>
            </a:r>
            <a:r>
              <a:rPr lang="en-US" sz="1600" noProof="1">
                <a:latin typeface="Consolas" panose="020B0609020204030204" pitchFamily="49" charset="0"/>
              </a:rPr>
              <a:t>OnlyOnRanToCompletion</a:t>
            </a:r>
            <a:endParaRPr lang="cs-CZ" sz="1600" noProof="1">
              <a:latin typeface="Consolas" panose="020B0609020204030204" pitchFamily="49" charset="0"/>
            </a:endParaRPr>
          </a:p>
          <a:p>
            <a:endParaRPr lang="cs-CZ" sz="1600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</a:t>
            </a:r>
            <a:r>
              <a:rPr lang="en-US" sz="1600" noProof="1">
                <a:latin typeface="Consolas" panose="020B0609020204030204" pitchFamily="49" charset="0"/>
              </a:rPr>
              <a:t>.</a:t>
            </a:r>
            <a:r>
              <a:rPr lang="cs-CZ" sz="1600" noProof="1">
                <a:latin typeface="Consolas" panose="020B0609020204030204" pitchFamily="49" charset="0"/>
              </a:rPr>
              <a:t>Not</a:t>
            </a:r>
            <a:r>
              <a:rPr lang="en-US" sz="1600" noProof="1">
                <a:latin typeface="Consolas" panose="020B0609020204030204" pitchFamily="49" charset="0"/>
              </a:rPr>
              <a:t>OnCanceled</a:t>
            </a:r>
            <a:endParaRPr lang="cs-CZ" sz="1600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.Not</a:t>
            </a:r>
            <a:r>
              <a:rPr lang="en-US" sz="1600" noProof="1">
                <a:latin typeface="Consolas" panose="020B0609020204030204" pitchFamily="49" charset="0"/>
              </a:rPr>
              <a:t>OnFaulted</a:t>
            </a:r>
            <a:endParaRPr lang="cs-CZ" sz="1600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.Not</a:t>
            </a:r>
            <a:r>
              <a:rPr lang="en-US" sz="1600" noProof="1">
                <a:latin typeface="Consolas" panose="020B0609020204030204" pitchFamily="49" charset="0"/>
              </a:rPr>
              <a:t>OnRanToCompletion</a:t>
            </a:r>
            <a:endParaRPr lang="cs-CZ" sz="1600" noProof="1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06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61CACDC1-DDC3-4430-B535-B9979BA2BE0D}"/>
              </a:ext>
            </a:extLst>
          </p:cNvPr>
          <p:cNvSpPr/>
          <p:nvPr/>
        </p:nvSpPr>
        <p:spPr>
          <a:xfrm>
            <a:off x="842839" y="1661822"/>
            <a:ext cx="9636980" cy="3299791"/>
          </a:xfrm>
          <a:prstGeom prst="roundRect">
            <a:avLst>
              <a:gd name="adj" fmla="val 46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noProof="1">
                <a:latin typeface="Consolas" panose="020B0609020204030204" pitchFamily="49" charset="0"/>
              </a:rPr>
              <a:t>SemaphoreSlim</a:t>
            </a:r>
            <a:endParaRPr lang="cs-CZ" sz="1600" b="1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+ </a:t>
            </a:r>
            <a:r>
              <a:rPr lang="en-US" sz="1600" noProof="1">
                <a:latin typeface="Consolas" panose="020B0609020204030204" pitchFamily="49" charset="0"/>
              </a:rPr>
              <a:t>.CurrentCount </a:t>
            </a:r>
            <a:r>
              <a:rPr lang="cs-CZ" sz="1600" noProof="1">
                <a:latin typeface="Consolas" panose="020B0609020204030204" pitchFamily="49" charset="0"/>
              </a:rPr>
              <a:t>{ get; }</a:t>
            </a:r>
          </a:p>
          <a:p>
            <a:endParaRPr lang="cs-CZ" sz="1600" noProof="1">
              <a:latin typeface="Consolas" panose="020B0609020204030204" pitchFamily="49" charset="0"/>
            </a:endParaRPr>
          </a:p>
          <a:p>
            <a:r>
              <a:rPr lang="en-US" sz="1600" noProof="1">
                <a:latin typeface="Consolas" panose="020B0609020204030204" pitchFamily="49" charset="0"/>
              </a:rPr>
              <a:t>+ </a:t>
            </a:r>
            <a:r>
              <a:rPr lang="cs-CZ" sz="1600" noProof="1">
                <a:latin typeface="Consolas" panose="020B0609020204030204" pitchFamily="49" charset="0"/>
              </a:rPr>
              <a:t>constructor </a:t>
            </a:r>
            <a:r>
              <a:rPr lang="en-US" sz="1600" noProof="1">
                <a:latin typeface="Consolas" panose="020B0609020204030204" pitchFamily="49" charset="0"/>
              </a:rPr>
              <a:t>SemaphoreSlim(int initialCount) </a:t>
            </a:r>
            <a:endParaRPr lang="cs-CZ" sz="1600" noProof="1">
              <a:latin typeface="Consolas" panose="020B0609020204030204" pitchFamily="49" charset="0"/>
            </a:endParaRPr>
          </a:p>
          <a:p>
            <a:r>
              <a:rPr lang="cs-CZ" sz="1600" noProof="1">
                <a:latin typeface="Consolas" panose="020B0609020204030204" pitchFamily="49" charset="0"/>
              </a:rPr>
              <a:t>			</a:t>
            </a:r>
            <a:r>
              <a:rPr lang="en-US" sz="1600" noProof="1">
                <a:latin typeface="Consolas" panose="020B0609020204030204" pitchFamily="49" charset="0"/>
              </a:rPr>
              <a:t>-&gt; .CurrentCount = initialCount</a:t>
            </a:r>
          </a:p>
          <a:p>
            <a:endParaRPr lang="cs-CZ" sz="1600" noProof="1">
              <a:latin typeface="Consolas" panose="020B0609020204030204" pitchFamily="49" charset="0"/>
            </a:endParaRPr>
          </a:p>
          <a:p>
            <a:r>
              <a:rPr lang="en-US" sz="1600" noProof="1">
                <a:latin typeface="Consolas" panose="020B0609020204030204" pitchFamily="49" charset="0"/>
              </a:rPr>
              <a:t>+ .Wait() </a:t>
            </a:r>
            <a:r>
              <a:rPr lang="cs-CZ" sz="1600" b="1" noProof="1">
                <a:latin typeface="Consolas" panose="020B0609020204030204" pitchFamily="49" charset="0"/>
              </a:rPr>
              <a:t>BLOCKING</a:t>
            </a:r>
            <a:r>
              <a:rPr lang="en-US" sz="1600" noProof="1">
                <a:latin typeface="Consolas" panose="020B0609020204030204" pitchFamily="49" charset="0"/>
              </a:rPr>
              <a:t>	-&gt; .CurrentCount -= 1</a:t>
            </a:r>
          </a:p>
          <a:p>
            <a:r>
              <a:rPr lang="en-US" sz="1600" noProof="1">
                <a:latin typeface="Consolas" panose="020B0609020204030204" pitchFamily="49" charset="0"/>
              </a:rPr>
              <a:t>+ .Release()		-&gt; .CurrentCount += 1</a:t>
            </a:r>
          </a:p>
        </p:txBody>
      </p:sp>
    </p:spTree>
    <p:extLst>
      <p:ext uri="{BB962C8B-B14F-4D97-AF65-F5344CB8AC3E}">
        <p14:creationId xmlns:p14="http://schemas.microsoft.com/office/powerpoint/2010/main" val="29848103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257</Words>
  <Application>Microsoft Office PowerPoint</Application>
  <PresentationFormat>Širokoúhlá obrazovka</PresentationFormat>
  <Paragraphs>83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Consolas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Sonic</dc:creator>
  <cp:lastModifiedBy>Sonic</cp:lastModifiedBy>
  <cp:revision>41</cp:revision>
  <cp:lastPrinted>2023-05-11T07:46:19Z</cp:lastPrinted>
  <dcterms:created xsi:type="dcterms:W3CDTF">2023-05-10T20:10:12Z</dcterms:created>
  <dcterms:modified xsi:type="dcterms:W3CDTF">2023-05-20T12:40:54Z</dcterms:modified>
</cp:coreProperties>
</file>